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6574E6-C87D-4869-A6CA-A0EC8C375752}" v="77" dt="2024-11-24T20:09:57.6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>
        <p:scale>
          <a:sx n="58" d="100"/>
          <a:sy n="58" d="100"/>
        </p:scale>
        <p:origin x="486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715E56-5CA8-476D-BF4F-85C455BF4A24}" type="datetimeFigureOut">
              <a:rPr lang="hu-HU" smtClean="0"/>
              <a:t>2024. 11. 24.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DF1209-91A6-4632-8B94-4AAF7A7C6F7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88200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DF1209-91A6-4632-8B94-4AAF7A7C6F70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99558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C5FFAC8-A4AE-D8F9-349E-3E0C614084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4C34D545-8E01-9646-A87B-B3D7D81C7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B06E3F3-21B0-7B2B-4BE6-55D622B0D4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73E76-E1EA-495E-B978-F156723E988B}" type="datetimeFigureOut">
              <a:rPr lang="hu-HU" smtClean="0"/>
              <a:t>2024. 11. 24.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91816FC-423F-3523-DC81-2DC298C49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22836DB-D050-90E5-001B-603404C26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250A-6B69-4B9C-BEB1-BB62E17E34B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7821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106012D-2BA8-2D01-D9C4-26361DD4F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EC6AF965-89A3-757E-8B81-3EF966BFC6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0E9CF33-9084-EEB7-6A09-2C1574E25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73E76-E1EA-495E-B978-F156723E988B}" type="datetimeFigureOut">
              <a:rPr lang="hu-HU" smtClean="0"/>
              <a:t>2024. 11. 24.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E635AD90-82FE-871C-F8D7-65E25B8CA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FB8D977-6DFD-B56F-0265-2FB0F1984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250A-6B69-4B9C-BEB1-BB62E17E34B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72155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6853A1DF-3D7B-0B3A-6B2E-A5D0E45BBB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413AF2FF-3E7A-4A7B-6C1C-876792D54B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C203608-ACE4-CA55-CF83-ADADA2E41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73E76-E1EA-495E-B978-F156723E988B}" type="datetimeFigureOut">
              <a:rPr lang="hu-HU" smtClean="0"/>
              <a:t>2024. 11. 24.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4299292-E78A-C092-672C-326E1F1D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5F3105B-A9F9-B516-47A3-EDA15FA27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250A-6B69-4B9C-BEB1-BB62E17E34B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49088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E2A444A-C88E-0247-4125-8D49BBB39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FC620A0-3344-B935-A1D3-114D0690D8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CC271FB-DD80-FAFD-AF46-0DC439800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73E76-E1EA-495E-B978-F156723E988B}" type="datetimeFigureOut">
              <a:rPr lang="hu-HU" smtClean="0"/>
              <a:t>2024. 11. 24.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1C78EE59-DDCB-7447-E226-FB8BCB1D8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604EFB1-B24A-E2FE-FD96-F950EB492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250A-6B69-4B9C-BEB1-BB62E17E34B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52241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BFB787C-1D11-A26B-C1CF-95D97D090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7A93D1BB-7598-FCFC-0368-3EC1A0D8CE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25FC4F8-95B4-9E82-E435-E2942D00E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73E76-E1EA-495E-B978-F156723E988B}" type="datetimeFigureOut">
              <a:rPr lang="hu-HU" smtClean="0"/>
              <a:t>2024. 11. 24.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D97F150-3D28-3601-E850-364432A0D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6497A40-3F2A-791C-C2B4-06DC88AC9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250A-6B69-4B9C-BEB1-BB62E17E34B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15207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33126FF-EE02-4BBC-7FF9-2FDE5A073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55F3B49-9C5D-19C8-13AB-7029D5B490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84345345-E270-6D09-5343-FA6A58D624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D5F8F65C-567D-B6FB-406B-F7B38D114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73E76-E1EA-495E-B978-F156723E988B}" type="datetimeFigureOut">
              <a:rPr lang="hu-HU" smtClean="0"/>
              <a:t>2024. 11. 24.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7C403465-AFA2-DC71-159C-2A7005C6D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F112E8A2-D532-F519-FB3C-7947CE5B3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250A-6B69-4B9C-BEB1-BB62E17E34B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64190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38526FD-5161-01BF-A16B-1E5389530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1108BCF3-3772-925E-0566-2CECE32DE0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604A949E-670E-9DCC-E42F-4B8931E3BD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62988193-F1EC-5690-F2BF-25319FC50E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B3B43B55-ED9B-0188-25F9-0AF4E52BBF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E92B9646-1161-72E9-AB5C-145CAA4A2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73E76-E1EA-495E-B978-F156723E988B}" type="datetimeFigureOut">
              <a:rPr lang="hu-HU" smtClean="0"/>
              <a:t>2024. 11. 24.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D4FF6BFC-2641-D898-714A-573E39F7A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E26D64F2-9C0B-1F44-34CE-CDDD62084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250A-6B69-4B9C-BEB1-BB62E17E34B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67062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E9B3506-19A2-C1AB-3D6B-58B196446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D459A2ED-54D3-7130-9DCB-20BB24517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73E76-E1EA-495E-B978-F156723E988B}" type="datetimeFigureOut">
              <a:rPr lang="hu-HU" smtClean="0"/>
              <a:t>2024. 11. 24.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7E321FC5-A61C-1F1E-9688-5B5BC1C1D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D2627D13-6094-B0B1-7897-6381B4390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250A-6B69-4B9C-BEB1-BB62E17E34B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13657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C7ADB8DB-E9FC-C1C7-52AE-7AB327682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73E76-E1EA-495E-B978-F156723E988B}" type="datetimeFigureOut">
              <a:rPr lang="hu-HU" smtClean="0"/>
              <a:t>2024. 11. 24.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BF30A095-79FE-4617-2ECF-0F84477B1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A2E02592-611D-F6A6-D1CE-90457580B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250A-6B69-4B9C-BEB1-BB62E17E34B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49927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D5F3127-12B6-2B74-EA0B-00803C048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7D9BD4A-4747-DF4F-C2B3-E85A308FF5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7DE3656C-8367-5736-BCFB-2140C05610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30BD8D54-0A4A-AC1A-029A-3CA5A04E4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73E76-E1EA-495E-B978-F156723E988B}" type="datetimeFigureOut">
              <a:rPr lang="hu-HU" smtClean="0"/>
              <a:t>2024. 11. 24.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48D5DAB8-1090-1986-7C10-860B769D9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D0BD29CA-756F-9AF4-E545-F505E2A4B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250A-6B69-4B9C-BEB1-BB62E17E34B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27627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007E813-492E-CA91-BCD5-FEC8DD7A3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41FCD43A-9943-FF64-D4AC-ED8121DBA3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02FD3D89-4771-7D82-8BCD-341E8E773E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699DD44E-F648-DD23-A746-F14FD8C43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73E76-E1EA-495E-B978-F156723E988B}" type="datetimeFigureOut">
              <a:rPr lang="hu-HU" smtClean="0"/>
              <a:t>2024. 11. 24.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4B1F90B-769F-C456-43FF-C4CD24E9A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9102A738-DC7D-A3B4-9BF7-E0B948685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250A-6B69-4B9C-BEB1-BB62E17E34B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22700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502EA5C0-555D-84D8-25BC-DC6D26369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A72D3ADA-CF42-461A-5F3A-E6D1874A21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5B694BD-D765-785C-2659-22D829BEE9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573E76-E1EA-495E-B978-F156723E988B}" type="datetimeFigureOut">
              <a:rPr lang="hu-HU" smtClean="0"/>
              <a:t>2024. 11. 24.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E78C7EA-AE94-1C93-597C-FE3FFC0622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7165F55-57FF-E44D-EB2A-7989869650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C75250A-6B69-4B9C-BEB1-BB62E17E34B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87797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FEC7823C-FDD6-429C-986C-063FDEBF9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9CF7FE1C-8BC5-4B0C-A2BC-93AB72C90F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0651F5E-0457-4065-ACB2-8B81590C20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050098" flipH="1" flipV="1">
            <a:off x="-160709" y="3977842"/>
            <a:ext cx="7507400" cy="3166385"/>
          </a:xfrm>
          <a:custGeom>
            <a:avLst/>
            <a:gdLst>
              <a:gd name="connsiteX0" fmla="*/ 5497485 w 7507400"/>
              <a:gd name="connsiteY0" fmla="*/ 2912009 h 3166385"/>
              <a:gd name="connsiteX1" fmla="*/ 7034681 w 7507400"/>
              <a:gd name="connsiteY1" fmla="*/ 3151263 h 3166385"/>
              <a:gd name="connsiteX2" fmla="*/ 7137723 w 7507400"/>
              <a:gd name="connsiteY2" fmla="*/ 3166385 h 3166385"/>
              <a:gd name="connsiteX3" fmla="*/ 7507400 w 7507400"/>
              <a:gd name="connsiteY3" fmla="*/ 875071 h 3166385"/>
              <a:gd name="connsiteX4" fmla="*/ 2083578 w 7507400"/>
              <a:gd name="connsiteY4" fmla="*/ 0 h 3166385"/>
              <a:gd name="connsiteX5" fmla="*/ 2023081 w 7507400"/>
              <a:gd name="connsiteY5" fmla="*/ 5468 h 3166385"/>
              <a:gd name="connsiteX6" fmla="*/ 1865374 w 7507400"/>
              <a:gd name="connsiteY6" fmla="*/ 76313 h 3166385"/>
              <a:gd name="connsiteX7" fmla="*/ 1634010 w 7507400"/>
              <a:gd name="connsiteY7" fmla="*/ 119359 h 3166385"/>
              <a:gd name="connsiteX8" fmla="*/ 1388186 w 7507400"/>
              <a:gd name="connsiteY8" fmla="*/ 130121 h 3166385"/>
              <a:gd name="connsiteX9" fmla="*/ 1330344 w 7507400"/>
              <a:gd name="connsiteY9" fmla="*/ 198275 h 3166385"/>
              <a:gd name="connsiteX10" fmla="*/ 1406262 w 7507400"/>
              <a:gd name="connsiteY10" fmla="*/ 270018 h 3166385"/>
              <a:gd name="connsiteX11" fmla="*/ 1521942 w 7507400"/>
              <a:gd name="connsiteY11" fmla="*/ 277191 h 3166385"/>
              <a:gd name="connsiteX12" fmla="*/ 2212420 w 7507400"/>
              <a:gd name="connsiteY12" fmla="*/ 295128 h 3166385"/>
              <a:gd name="connsiteX13" fmla="*/ 0 w 7507400"/>
              <a:gd name="connsiteY13" fmla="*/ 452960 h 3166385"/>
              <a:gd name="connsiteX14" fmla="*/ 300051 w 7507400"/>
              <a:gd name="connsiteY14" fmla="*/ 549813 h 3166385"/>
              <a:gd name="connsiteX15" fmla="*/ 401272 w 7507400"/>
              <a:gd name="connsiteY15" fmla="*/ 815258 h 3166385"/>
              <a:gd name="connsiteX16" fmla="*/ 770008 w 7507400"/>
              <a:gd name="connsiteY16" fmla="*/ 965917 h 3166385"/>
              <a:gd name="connsiteX17" fmla="*/ 1008605 w 7507400"/>
              <a:gd name="connsiteY17" fmla="*/ 1019724 h 3166385"/>
              <a:gd name="connsiteX18" fmla="*/ 1554478 w 7507400"/>
              <a:gd name="connsiteY18" fmla="*/ 1098641 h 3166385"/>
              <a:gd name="connsiteX19" fmla="*/ 1634010 w 7507400"/>
              <a:gd name="connsiteY19" fmla="*/ 1227777 h 3166385"/>
              <a:gd name="connsiteX20" fmla="*/ 1702696 w 7507400"/>
              <a:gd name="connsiteY20" fmla="*/ 1371261 h 3166385"/>
              <a:gd name="connsiteX21" fmla="*/ 1847299 w 7507400"/>
              <a:gd name="connsiteY21" fmla="*/ 1464526 h 3166385"/>
              <a:gd name="connsiteX22" fmla="*/ 723015 w 7507400"/>
              <a:gd name="connsiteY22" fmla="*/ 1450177 h 3166385"/>
              <a:gd name="connsiteX23" fmla="*/ 1991901 w 7507400"/>
              <a:gd name="connsiteY23" fmla="*/ 1751495 h 3166385"/>
              <a:gd name="connsiteX24" fmla="*/ 1879835 w 7507400"/>
              <a:gd name="connsiteY24" fmla="*/ 1869870 h 3166385"/>
              <a:gd name="connsiteX25" fmla="*/ 2573927 w 7507400"/>
              <a:gd name="connsiteY25" fmla="*/ 2031290 h 3166385"/>
              <a:gd name="connsiteX26" fmla="*/ 2201575 w 7507400"/>
              <a:gd name="connsiteY26" fmla="*/ 2049225 h 3166385"/>
              <a:gd name="connsiteX27" fmla="*/ 4367000 w 7507400"/>
              <a:gd name="connsiteY27" fmla="*/ 2723602 h 3166385"/>
              <a:gd name="connsiteX28" fmla="*/ 5497485 w 7507400"/>
              <a:gd name="connsiteY28" fmla="*/ 2912009 h 3166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7507400" h="3166385">
                <a:moveTo>
                  <a:pt x="5497485" y="2912009"/>
                </a:moveTo>
                <a:cubicBezTo>
                  <a:pt x="6033497" y="2998226"/>
                  <a:pt x="6619155" y="3089592"/>
                  <a:pt x="7034681" y="3151263"/>
                </a:cubicBezTo>
                <a:lnTo>
                  <a:pt x="7137723" y="3166385"/>
                </a:lnTo>
                <a:lnTo>
                  <a:pt x="7507400" y="875071"/>
                </a:lnTo>
                <a:lnTo>
                  <a:pt x="2083578" y="0"/>
                </a:lnTo>
                <a:lnTo>
                  <a:pt x="2023081" y="5468"/>
                </a:lnTo>
                <a:cubicBezTo>
                  <a:pt x="1965692" y="12642"/>
                  <a:pt x="1910562" y="27887"/>
                  <a:pt x="1865374" y="76313"/>
                </a:cubicBezTo>
                <a:cubicBezTo>
                  <a:pt x="1796688" y="151642"/>
                  <a:pt x="1724387" y="162404"/>
                  <a:pt x="1634010" y="119359"/>
                </a:cubicBezTo>
                <a:cubicBezTo>
                  <a:pt x="1554478" y="79900"/>
                  <a:pt x="1467718" y="90662"/>
                  <a:pt x="1388186" y="130121"/>
                </a:cubicBezTo>
                <a:cubicBezTo>
                  <a:pt x="1359266" y="144469"/>
                  <a:pt x="1330344" y="162404"/>
                  <a:pt x="1330344" y="198275"/>
                </a:cubicBezTo>
                <a:cubicBezTo>
                  <a:pt x="1330344" y="248495"/>
                  <a:pt x="1366496" y="262843"/>
                  <a:pt x="1406262" y="270018"/>
                </a:cubicBezTo>
                <a:cubicBezTo>
                  <a:pt x="1442412" y="277191"/>
                  <a:pt x="1485792" y="284366"/>
                  <a:pt x="1521942" y="277191"/>
                </a:cubicBezTo>
                <a:cubicBezTo>
                  <a:pt x="1753307" y="237734"/>
                  <a:pt x="1981057" y="302301"/>
                  <a:pt x="2212420" y="295128"/>
                </a:cubicBezTo>
                <a:cubicBezTo>
                  <a:pt x="1485792" y="449373"/>
                  <a:pt x="751934" y="399154"/>
                  <a:pt x="0" y="452960"/>
                </a:cubicBezTo>
                <a:cubicBezTo>
                  <a:pt x="97608" y="560573"/>
                  <a:pt x="224135" y="470896"/>
                  <a:pt x="300051" y="549813"/>
                </a:cubicBezTo>
                <a:cubicBezTo>
                  <a:pt x="227750" y="714820"/>
                  <a:pt x="256671" y="804497"/>
                  <a:pt x="401272" y="815258"/>
                </a:cubicBezTo>
                <a:cubicBezTo>
                  <a:pt x="542261" y="826019"/>
                  <a:pt x="694093" y="768625"/>
                  <a:pt x="770008" y="965917"/>
                </a:cubicBezTo>
                <a:cubicBezTo>
                  <a:pt x="791699" y="1026898"/>
                  <a:pt x="925458" y="1008963"/>
                  <a:pt x="1008605" y="1019724"/>
                </a:cubicBezTo>
                <a:cubicBezTo>
                  <a:pt x="1189357" y="1044833"/>
                  <a:pt x="1380957" y="1019724"/>
                  <a:pt x="1554478" y="1098641"/>
                </a:cubicBezTo>
                <a:cubicBezTo>
                  <a:pt x="1623165" y="1127337"/>
                  <a:pt x="1670160" y="1148860"/>
                  <a:pt x="1634010" y="1227777"/>
                </a:cubicBezTo>
                <a:cubicBezTo>
                  <a:pt x="1597859" y="1310280"/>
                  <a:pt x="1644855" y="1338976"/>
                  <a:pt x="1702696" y="1371261"/>
                </a:cubicBezTo>
                <a:cubicBezTo>
                  <a:pt x="1746077" y="1396370"/>
                  <a:pt x="1811148" y="1389197"/>
                  <a:pt x="1847299" y="1464526"/>
                </a:cubicBezTo>
                <a:cubicBezTo>
                  <a:pt x="1467717" y="1453764"/>
                  <a:pt x="1098981" y="1392783"/>
                  <a:pt x="723015" y="1450177"/>
                </a:cubicBezTo>
                <a:cubicBezTo>
                  <a:pt x="1135131" y="1593662"/>
                  <a:pt x="1587014" y="1586487"/>
                  <a:pt x="1991901" y="1751495"/>
                </a:cubicBezTo>
                <a:cubicBezTo>
                  <a:pt x="1977441" y="1808889"/>
                  <a:pt x="1883449" y="1783778"/>
                  <a:pt x="1879835" y="1869870"/>
                </a:cubicBezTo>
                <a:cubicBezTo>
                  <a:pt x="2093123" y="1959548"/>
                  <a:pt x="2349794" y="1898566"/>
                  <a:pt x="2573927" y="2031290"/>
                </a:cubicBezTo>
                <a:cubicBezTo>
                  <a:pt x="2443785" y="2092271"/>
                  <a:pt x="2324488" y="1991831"/>
                  <a:pt x="2201575" y="2049225"/>
                </a:cubicBezTo>
                <a:cubicBezTo>
                  <a:pt x="2241342" y="2135316"/>
                  <a:pt x="4041644" y="2666208"/>
                  <a:pt x="4367000" y="2723602"/>
                </a:cubicBezTo>
                <a:cubicBezTo>
                  <a:pt x="4615085" y="2767993"/>
                  <a:pt x="5038048" y="2838109"/>
                  <a:pt x="5497485" y="2912009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8968D820-8858-669F-D988-8351E2ACD0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51094" y="1058780"/>
            <a:ext cx="5602705" cy="3092116"/>
          </a:xfrm>
        </p:spPr>
        <p:txBody>
          <a:bodyPr anchor="ctr">
            <a:normAutofit/>
          </a:bodyPr>
          <a:lstStyle/>
          <a:p>
            <a:pPr algn="l"/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Water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sports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Hungary</a:t>
            </a:r>
          </a:p>
        </p:txBody>
      </p:sp>
    </p:spTree>
    <p:extLst>
      <p:ext uri="{BB962C8B-B14F-4D97-AF65-F5344CB8AC3E}">
        <p14:creationId xmlns:p14="http://schemas.microsoft.com/office/powerpoint/2010/main" val="2879590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1" name="Rectangle 1036">
            <a:extLst>
              <a:ext uri="{FF2B5EF4-FFF2-40B4-BE49-F238E27FC236}">
                <a16:creationId xmlns:a16="http://schemas.microsoft.com/office/drawing/2014/main" id="{99F1FFA9-D672-408C-9220-ADEEC6ABD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04561DDF-5B1D-0944-CE59-9AD4CB19D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3816095" cy="1938076"/>
          </a:xfrm>
        </p:spPr>
        <p:txBody>
          <a:bodyPr>
            <a:normAutofit/>
          </a:bodyPr>
          <a:lstStyle/>
          <a:p>
            <a:r>
              <a:rPr lang="hu-H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Kayak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B41EBEF-A609-1787-A363-929D92E49B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482589"/>
            <a:ext cx="3816096" cy="3694373"/>
          </a:xfrm>
        </p:spPr>
        <p:txBody>
          <a:bodyPr>
            <a:noAutofit/>
          </a:bodyPr>
          <a:lstStyle/>
          <a:p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most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famous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kayakers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time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Hungary</a:t>
            </a:r>
          </a:p>
          <a:p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Bálint Kopasz</a:t>
            </a:r>
          </a:p>
          <a:p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Tamara Csipes</a:t>
            </a:r>
          </a:p>
          <a:p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Danuta Kozák</a:t>
            </a:r>
          </a:p>
          <a:p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Rudolf Dombi</a:t>
            </a:r>
          </a:p>
          <a:p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Roland Kökény</a:t>
            </a:r>
          </a:p>
          <a:p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Bence Nádas</a:t>
            </a:r>
          </a:p>
        </p:txBody>
      </p:sp>
      <p:pic>
        <p:nvPicPr>
          <p:cNvPr id="1032" name="Picture 8" descr="First round of Olympic canoe sprint quotas allocated | ICF - Planet Canoe">
            <a:extLst>
              <a:ext uri="{FF2B5EF4-FFF2-40B4-BE49-F238E27FC236}">
                <a16:creationId xmlns:a16="http://schemas.microsoft.com/office/drawing/2014/main" id="{9BE6128A-600E-12A1-7DCD-4C085DACBA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71" r="-1" b="10483"/>
          <a:stretch/>
        </p:blipFill>
        <p:spPr bwMode="auto">
          <a:xfrm>
            <a:off x="4904316" y="-4"/>
            <a:ext cx="7287684" cy="3694372"/>
          </a:xfrm>
          <a:custGeom>
            <a:avLst/>
            <a:gdLst/>
            <a:ahLst/>
            <a:cxnLst/>
            <a:rect l="l" t="t" r="r" b="b"/>
            <a:pathLst>
              <a:path w="7287684" h="3694372">
                <a:moveTo>
                  <a:pt x="1047969" y="0"/>
                </a:moveTo>
                <a:lnTo>
                  <a:pt x="7287684" y="0"/>
                </a:lnTo>
                <a:lnTo>
                  <a:pt x="7287684" y="814388"/>
                </a:lnTo>
                <a:lnTo>
                  <a:pt x="7287684" y="3694372"/>
                </a:lnTo>
                <a:lnTo>
                  <a:pt x="471411" y="3694372"/>
                </a:lnTo>
                <a:lnTo>
                  <a:pt x="470992" y="3686621"/>
                </a:lnTo>
                <a:cubicBezTo>
                  <a:pt x="458999" y="3642419"/>
                  <a:pt x="427907" y="3602236"/>
                  <a:pt x="376383" y="3554015"/>
                </a:cubicBezTo>
                <a:cubicBezTo>
                  <a:pt x="315976" y="3500438"/>
                  <a:pt x="255568" y="3454003"/>
                  <a:pt x="170288" y="3407569"/>
                </a:cubicBezTo>
                <a:cubicBezTo>
                  <a:pt x="365723" y="3382565"/>
                  <a:pt x="163181" y="3296841"/>
                  <a:pt x="230695" y="3243263"/>
                </a:cubicBezTo>
                <a:cubicBezTo>
                  <a:pt x="369276" y="3221831"/>
                  <a:pt x="479431" y="3393282"/>
                  <a:pt x="667759" y="3343275"/>
                </a:cubicBezTo>
                <a:cubicBezTo>
                  <a:pt x="440344" y="3196828"/>
                  <a:pt x="184501" y="3150393"/>
                  <a:pt x="17493" y="2953940"/>
                </a:cubicBezTo>
                <a:cubicBezTo>
                  <a:pt x="56580" y="2911078"/>
                  <a:pt x="95667" y="2953940"/>
                  <a:pt x="127647" y="2936081"/>
                </a:cubicBezTo>
                <a:cubicBezTo>
                  <a:pt x="127647" y="2925365"/>
                  <a:pt x="500751" y="2993232"/>
                  <a:pt x="522071" y="2714625"/>
                </a:cubicBezTo>
                <a:cubicBezTo>
                  <a:pt x="529178" y="2714625"/>
                  <a:pt x="536285" y="2714625"/>
                  <a:pt x="543391" y="2703909"/>
                </a:cubicBezTo>
                <a:cubicBezTo>
                  <a:pt x="582478" y="2664619"/>
                  <a:pt x="546945" y="2571750"/>
                  <a:pt x="610905" y="2564606"/>
                </a:cubicBezTo>
                <a:cubicBezTo>
                  <a:pt x="681973" y="2557462"/>
                  <a:pt x="749487" y="2525315"/>
                  <a:pt x="824107" y="2543175"/>
                </a:cubicBezTo>
                <a:cubicBezTo>
                  <a:pt x="880961" y="2557462"/>
                  <a:pt x="941368" y="2575322"/>
                  <a:pt x="1001776" y="2575322"/>
                </a:cubicBezTo>
                <a:cubicBezTo>
                  <a:pt x="1065736" y="2575322"/>
                  <a:pt x="1154570" y="2696766"/>
                  <a:pt x="1193658" y="2536031"/>
                </a:cubicBezTo>
                <a:cubicBezTo>
                  <a:pt x="1193658" y="2528888"/>
                  <a:pt x="1303812" y="2546747"/>
                  <a:pt x="1364219" y="2553891"/>
                </a:cubicBezTo>
                <a:cubicBezTo>
                  <a:pt x="1413966" y="2561035"/>
                  <a:pt x="1474374" y="2593181"/>
                  <a:pt x="1509907" y="2528888"/>
                </a:cubicBezTo>
                <a:cubicBezTo>
                  <a:pt x="1527674" y="2489596"/>
                  <a:pt x="1442393" y="2418159"/>
                  <a:pt x="1367772" y="2411015"/>
                </a:cubicBezTo>
                <a:cubicBezTo>
                  <a:pt x="1300259" y="2403872"/>
                  <a:pt x="1232745" y="2396728"/>
                  <a:pt x="1168784" y="2411015"/>
                </a:cubicBezTo>
                <a:cubicBezTo>
                  <a:pt x="1090610" y="2428875"/>
                  <a:pt x="1047969" y="2400300"/>
                  <a:pt x="1026649" y="2336007"/>
                </a:cubicBezTo>
                <a:cubicBezTo>
                  <a:pt x="1001776" y="2268141"/>
                  <a:pt x="955582" y="2232422"/>
                  <a:pt x="891621" y="2200275"/>
                </a:cubicBezTo>
                <a:cubicBezTo>
                  <a:pt x="735273" y="2121694"/>
                  <a:pt x="586032" y="2028825"/>
                  <a:pt x="415470" y="1982390"/>
                </a:cubicBezTo>
                <a:cubicBezTo>
                  <a:pt x="383490" y="1975246"/>
                  <a:pt x="344403" y="1960959"/>
                  <a:pt x="330189" y="1900238"/>
                </a:cubicBezTo>
                <a:cubicBezTo>
                  <a:pt x="792127" y="1993106"/>
                  <a:pt x="1211424" y="2232422"/>
                  <a:pt x="1687576" y="2218135"/>
                </a:cubicBezTo>
                <a:cubicBezTo>
                  <a:pt x="1559654" y="2143125"/>
                  <a:pt x="1406860" y="2139554"/>
                  <a:pt x="1268278" y="2085975"/>
                </a:cubicBezTo>
                <a:cubicBezTo>
                  <a:pt x="1367772" y="2046685"/>
                  <a:pt x="1460160" y="2089547"/>
                  <a:pt x="1552548" y="2110978"/>
                </a:cubicBezTo>
                <a:cubicBezTo>
                  <a:pt x="1630722" y="2128837"/>
                  <a:pt x="1701789" y="2132410"/>
                  <a:pt x="1708896" y="2021681"/>
                </a:cubicBezTo>
                <a:cubicBezTo>
                  <a:pt x="1708896" y="2010965"/>
                  <a:pt x="1708896" y="2003821"/>
                  <a:pt x="1708896" y="1993106"/>
                </a:cubicBezTo>
                <a:cubicBezTo>
                  <a:pt x="1680469" y="1946672"/>
                  <a:pt x="1641382" y="1925240"/>
                  <a:pt x="1591635" y="1910953"/>
                </a:cubicBezTo>
                <a:cubicBezTo>
                  <a:pt x="1563208" y="1903809"/>
                  <a:pt x="1524121" y="1889522"/>
                  <a:pt x="1524121" y="1857375"/>
                </a:cubicBezTo>
                <a:cubicBezTo>
                  <a:pt x="1527674" y="1735931"/>
                  <a:pt x="1431733" y="1700212"/>
                  <a:pt x="1339346" y="1664493"/>
                </a:cubicBezTo>
                <a:cubicBezTo>
                  <a:pt x="1389093" y="1603772"/>
                  <a:pt x="1431733" y="1646635"/>
                  <a:pt x="1470820" y="1643062"/>
                </a:cubicBezTo>
                <a:cubicBezTo>
                  <a:pt x="1495694" y="1639491"/>
                  <a:pt x="1520567" y="1635919"/>
                  <a:pt x="1520567" y="1603772"/>
                </a:cubicBezTo>
                <a:cubicBezTo>
                  <a:pt x="1520567" y="1578769"/>
                  <a:pt x="1509907" y="1546622"/>
                  <a:pt x="1485034" y="1546622"/>
                </a:cubicBezTo>
                <a:cubicBezTo>
                  <a:pt x="1328686" y="1543050"/>
                  <a:pt x="1239851" y="1371600"/>
                  <a:pt x="1076396" y="1371600"/>
                </a:cubicBezTo>
                <a:cubicBezTo>
                  <a:pt x="976902" y="1371600"/>
                  <a:pt x="1126144" y="1275159"/>
                  <a:pt x="1044416" y="1235869"/>
                </a:cubicBezTo>
                <a:cubicBezTo>
                  <a:pt x="1026649" y="1225153"/>
                  <a:pt x="1094163" y="1210866"/>
                  <a:pt x="1122590" y="1214437"/>
                </a:cubicBezTo>
                <a:cubicBezTo>
                  <a:pt x="1151017" y="1218009"/>
                  <a:pt x="1175891" y="1243013"/>
                  <a:pt x="1211424" y="1225153"/>
                </a:cubicBezTo>
                <a:cubicBezTo>
                  <a:pt x="1229191" y="1160860"/>
                  <a:pt x="1182997" y="1135856"/>
                  <a:pt x="1140357" y="1117997"/>
                </a:cubicBezTo>
                <a:cubicBezTo>
                  <a:pt x="1047969" y="1075135"/>
                  <a:pt x="955582" y="1025129"/>
                  <a:pt x="852534" y="1010841"/>
                </a:cubicBezTo>
                <a:cubicBezTo>
                  <a:pt x="817001" y="1007269"/>
                  <a:pt x="795680" y="989409"/>
                  <a:pt x="799234" y="953690"/>
                </a:cubicBezTo>
                <a:cubicBezTo>
                  <a:pt x="806340" y="907256"/>
                  <a:pt x="841874" y="921544"/>
                  <a:pt x="870301" y="925115"/>
                </a:cubicBezTo>
                <a:cubicBezTo>
                  <a:pt x="888068" y="928688"/>
                  <a:pt x="905835" y="939403"/>
                  <a:pt x="923602" y="914400"/>
                </a:cubicBezTo>
                <a:cubicBezTo>
                  <a:pt x="611794" y="724198"/>
                  <a:pt x="409919" y="684684"/>
                  <a:pt x="132090" y="589415"/>
                </a:cubicBezTo>
                <a:lnTo>
                  <a:pt x="31922" y="552917"/>
                </a:lnTo>
                <a:lnTo>
                  <a:pt x="26859" y="541335"/>
                </a:lnTo>
                <a:cubicBezTo>
                  <a:pt x="20137" y="534929"/>
                  <a:pt x="8953" y="532232"/>
                  <a:pt x="0" y="527681"/>
                </a:cubicBezTo>
                <a:cubicBezTo>
                  <a:pt x="5969" y="516305"/>
                  <a:pt x="7617" y="502963"/>
                  <a:pt x="17905" y="493550"/>
                </a:cubicBezTo>
                <a:cubicBezTo>
                  <a:pt x="23947" y="488022"/>
                  <a:pt x="35344" y="487159"/>
                  <a:pt x="44763" y="486724"/>
                </a:cubicBezTo>
                <a:lnTo>
                  <a:pt x="165722" y="483650"/>
                </a:lnTo>
                <a:lnTo>
                  <a:pt x="193385" y="498723"/>
                </a:lnTo>
                <a:cubicBezTo>
                  <a:pt x="210263" y="511671"/>
                  <a:pt x="227142" y="525066"/>
                  <a:pt x="315976" y="535781"/>
                </a:cubicBezTo>
                <a:cubicBezTo>
                  <a:pt x="401257" y="546497"/>
                  <a:pt x="479431" y="582216"/>
                  <a:pt x="575372" y="525066"/>
                </a:cubicBezTo>
                <a:cubicBezTo>
                  <a:pt x="639332" y="485775"/>
                  <a:pt x="742380" y="528637"/>
                  <a:pt x="820554" y="560785"/>
                </a:cubicBezTo>
                <a:cubicBezTo>
                  <a:pt x="884515" y="589360"/>
                  <a:pt x="948475" y="596503"/>
                  <a:pt x="1033756" y="560785"/>
                </a:cubicBezTo>
                <a:cubicBezTo>
                  <a:pt x="955582" y="539354"/>
                  <a:pt x="895175" y="521494"/>
                  <a:pt x="834767" y="507206"/>
                </a:cubicBezTo>
                <a:cubicBezTo>
                  <a:pt x="785020" y="496491"/>
                  <a:pt x="756593" y="471488"/>
                  <a:pt x="760147" y="417909"/>
                </a:cubicBezTo>
                <a:cubicBezTo>
                  <a:pt x="760147" y="389334"/>
                  <a:pt x="749487" y="350044"/>
                  <a:pt x="785020" y="335757"/>
                </a:cubicBezTo>
                <a:cubicBezTo>
                  <a:pt x="813447" y="321469"/>
                  <a:pt x="852534" y="335757"/>
                  <a:pt x="866748" y="360759"/>
                </a:cubicBezTo>
                <a:cubicBezTo>
                  <a:pt x="884515" y="407194"/>
                  <a:pt x="902281" y="450056"/>
                  <a:pt x="962689" y="453629"/>
                </a:cubicBezTo>
                <a:cubicBezTo>
                  <a:pt x="1044416" y="460771"/>
                  <a:pt x="998222" y="432197"/>
                  <a:pt x="984009" y="396478"/>
                </a:cubicBezTo>
                <a:cubicBezTo>
                  <a:pt x="969795" y="357188"/>
                  <a:pt x="1012436" y="346472"/>
                  <a:pt x="1040863" y="353615"/>
                </a:cubicBezTo>
                <a:cubicBezTo>
                  <a:pt x="1147464" y="385763"/>
                  <a:pt x="1257618" y="328613"/>
                  <a:pt x="1367772" y="375047"/>
                </a:cubicBezTo>
                <a:cubicBezTo>
                  <a:pt x="1339346" y="260747"/>
                  <a:pt x="1278938" y="210741"/>
                  <a:pt x="1151017" y="192881"/>
                </a:cubicBezTo>
                <a:cubicBezTo>
                  <a:pt x="1104823" y="189310"/>
                  <a:pt x="1055076" y="196453"/>
                  <a:pt x="1012436" y="164306"/>
                </a:cubicBezTo>
                <a:cubicBezTo>
                  <a:pt x="987562" y="146447"/>
                  <a:pt x="962689" y="125016"/>
                  <a:pt x="980456" y="89297"/>
                </a:cubicBezTo>
                <a:cubicBezTo>
                  <a:pt x="991116" y="64294"/>
                  <a:pt x="1019542" y="64294"/>
                  <a:pt x="1044416" y="71437"/>
                </a:cubicBezTo>
                <a:cubicBezTo>
                  <a:pt x="1147464" y="110728"/>
                  <a:pt x="1257618" y="121444"/>
                  <a:pt x="1364219" y="135731"/>
                </a:cubicBezTo>
                <a:cubicBezTo>
                  <a:pt x="1381986" y="139303"/>
                  <a:pt x="1399753" y="146447"/>
                  <a:pt x="1417520" y="110728"/>
                </a:cubicBezTo>
                <a:cubicBezTo>
                  <a:pt x="1293152" y="78581"/>
                  <a:pt x="1172337" y="35719"/>
                  <a:pt x="1047969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io2016 - The team of Hungarian kayak and canoe rowers is ready to ...">
            <a:extLst>
              <a:ext uri="{FF2B5EF4-FFF2-40B4-BE49-F238E27FC236}">
                <a16:creationId xmlns:a16="http://schemas.microsoft.com/office/drawing/2014/main" id="{E5041455-A9F5-A12E-327F-243E85BDE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62" b="17154"/>
          <a:stretch/>
        </p:blipFill>
        <p:spPr bwMode="auto">
          <a:xfrm>
            <a:off x="4726728" y="3802961"/>
            <a:ext cx="7472381" cy="3055043"/>
          </a:xfrm>
          <a:custGeom>
            <a:avLst/>
            <a:gdLst/>
            <a:ahLst/>
            <a:cxnLst/>
            <a:rect l="l" t="t" r="r" b="b"/>
            <a:pathLst>
              <a:path w="7472381" h="3055043">
                <a:moveTo>
                  <a:pt x="638975" y="0"/>
                </a:moveTo>
                <a:lnTo>
                  <a:pt x="7472381" y="0"/>
                </a:lnTo>
                <a:lnTo>
                  <a:pt x="7472381" y="2579984"/>
                </a:lnTo>
                <a:lnTo>
                  <a:pt x="7472381" y="3055043"/>
                </a:lnTo>
                <a:lnTo>
                  <a:pt x="6992676" y="3055043"/>
                </a:lnTo>
                <a:lnTo>
                  <a:pt x="1946893" y="3055043"/>
                </a:lnTo>
                <a:cubicBezTo>
                  <a:pt x="1801205" y="2983605"/>
                  <a:pt x="1662624" y="2897880"/>
                  <a:pt x="1506276" y="2855018"/>
                </a:cubicBezTo>
                <a:cubicBezTo>
                  <a:pt x="1399675" y="2826443"/>
                  <a:pt x="1296627" y="2776437"/>
                  <a:pt x="1314394" y="2626417"/>
                </a:cubicBezTo>
                <a:cubicBezTo>
                  <a:pt x="1317947" y="2583555"/>
                  <a:pt x="1289520" y="2551409"/>
                  <a:pt x="1246880" y="2562124"/>
                </a:cubicBezTo>
                <a:cubicBezTo>
                  <a:pt x="1165153" y="2583555"/>
                  <a:pt x="1126065" y="2522833"/>
                  <a:pt x="1079872" y="2476399"/>
                </a:cubicBezTo>
                <a:cubicBezTo>
                  <a:pt x="998144" y="2394247"/>
                  <a:pt x="919970" y="2308520"/>
                  <a:pt x="788495" y="2294233"/>
                </a:cubicBezTo>
                <a:cubicBezTo>
                  <a:pt x="813369" y="2229939"/>
                  <a:pt x="856009" y="2237083"/>
                  <a:pt x="895097" y="2251371"/>
                </a:cubicBezTo>
                <a:cubicBezTo>
                  <a:pt x="998144" y="2287090"/>
                  <a:pt x="1101192" y="2326380"/>
                  <a:pt x="1204239" y="2362099"/>
                </a:cubicBezTo>
                <a:cubicBezTo>
                  <a:pt x="1271754" y="2383530"/>
                  <a:pt x="1339267" y="2415677"/>
                  <a:pt x="1428102" y="2390674"/>
                </a:cubicBezTo>
                <a:cubicBezTo>
                  <a:pt x="1349928" y="2262087"/>
                  <a:pt x="1218453" y="2237083"/>
                  <a:pt x="1111852" y="2197793"/>
                </a:cubicBezTo>
                <a:cubicBezTo>
                  <a:pt x="980377" y="2147787"/>
                  <a:pt x="902203" y="2054918"/>
                  <a:pt x="806262" y="1947762"/>
                </a:cubicBezTo>
                <a:cubicBezTo>
                  <a:pt x="902203" y="1919187"/>
                  <a:pt x="962610" y="1997768"/>
                  <a:pt x="1040785" y="1994196"/>
                </a:cubicBezTo>
                <a:cubicBezTo>
                  <a:pt x="1044338" y="1983480"/>
                  <a:pt x="1051445" y="1962049"/>
                  <a:pt x="1051445" y="1962049"/>
                </a:cubicBezTo>
                <a:cubicBezTo>
                  <a:pt x="923523" y="1904899"/>
                  <a:pt x="866670" y="1797743"/>
                  <a:pt x="845349" y="1665583"/>
                </a:cubicBezTo>
                <a:cubicBezTo>
                  <a:pt x="838243" y="1597718"/>
                  <a:pt x="792049" y="1576287"/>
                  <a:pt x="745855" y="1544140"/>
                </a:cubicBezTo>
                <a:cubicBezTo>
                  <a:pt x="589507" y="1433411"/>
                  <a:pt x="422499" y="1333399"/>
                  <a:pt x="291024" y="1183381"/>
                </a:cubicBezTo>
                <a:cubicBezTo>
                  <a:pt x="443819" y="1201239"/>
                  <a:pt x="564633" y="1301252"/>
                  <a:pt x="724535" y="1344115"/>
                </a:cubicBezTo>
                <a:cubicBezTo>
                  <a:pt x="596614" y="1179808"/>
                  <a:pt x="429605" y="1094083"/>
                  <a:pt x="276811" y="994071"/>
                </a:cubicBezTo>
                <a:cubicBezTo>
                  <a:pt x="205743" y="947637"/>
                  <a:pt x="141783" y="890486"/>
                  <a:pt x="60055" y="865484"/>
                </a:cubicBezTo>
                <a:cubicBezTo>
                  <a:pt x="31628" y="858340"/>
                  <a:pt x="-18119" y="840481"/>
                  <a:pt x="6755" y="790474"/>
                </a:cubicBezTo>
                <a:cubicBezTo>
                  <a:pt x="28075" y="747612"/>
                  <a:pt x="67162" y="761900"/>
                  <a:pt x="102696" y="772614"/>
                </a:cubicBezTo>
                <a:cubicBezTo>
                  <a:pt x="187976" y="801190"/>
                  <a:pt x="280364" y="801190"/>
                  <a:pt x="397625" y="801190"/>
                </a:cubicBezTo>
                <a:cubicBezTo>
                  <a:pt x="298131" y="665458"/>
                  <a:pt x="116909" y="708321"/>
                  <a:pt x="31628" y="565446"/>
                </a:cubicBezTo>
                <a:cubicBezTo>
                  <a:pt x="138229" y="540444"/>
                  <a:pt x="219957" y="590450"/>
                  <a:pt x="305237" y="601165"/>
                </a:cubicBezTo>
                <a:cubicBezTo>
                  <a:pt x="383412" y="611881"/>
                  <a:pt x="401178" y="586877"/>
                  <a:pt x="383412" y="508296"/>
                </a:cubicBezTo>
                <a:cubicBezTo>
                  <a:pt x="354985" y="386853"/>
                  <a:pt x="397625" y="326130"/>
                  <a:pt x="511333" y="358278"/>
                </a:cubicBezTo>
                <a:cubicBezTo>
                  <a:pt x="617934" y="390424"/>
                  <a:pt x="628594" y="343990"/>
                  <a:pt x="600167" y="276124"/>
                </a:cubicBezTo>
                <a:cubicBezTo>
                  <a:pt x="557527" y="176112"/>
                  <a:pt x="603720" y="97531"/>
                  <a:pt x="635701" y="118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0859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46" name="Rectangle 5131">
            <a:extLst>
              <a:ext uri="{FF2B5EF4-FFF2-40B4-BE49-F238E27FC236}">
                <a16:creationId xmlns:a16="http://schemas.microsoft.com/office/drawing/2014/main" id="{7FF47CB7-972F-479F-A36D-9E72D26EC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47" name="Freeform: Shape 5133">
            <a:extLst>
              <a:ext uri="{FF2B5EF4-FFF2-40B4-BE49-F238E27FC236}">
                <a16:creationId xmlns:a16="http://schemas.microsoft.com/office/drawing/2014/main" id="{0D153B68-5844-490D-8E67-F616D6D72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346FD86A-EC38-F7DF-7059-61CE7F34E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5" y="609597"/>
            <a:ext cx="4244590" cy="1330841"/>
          </a:xfrm>
        </p:spPr>
        <p:txBody>
          <a:bodyPr>
            <a:normAutofit/>
          </a:bodyPr>
          <a:lstStyle/>
          <a:p>
            <a:r>
              <a:rPr lang="hu-H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Canoeing</a:t>
            </a:r>
            <a:endParaRPr lang="hu-H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6BEB7A8-33D8-5CA7-6B5C-F7B655A9B9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7034" y="2198362"/>
            <a:ext cx="4958966" cy="3917773"/>
          </a:xfrm>
        </p:spPr>
        <p:txBody>
          <a:bodyPr>
            <a:normAutofit/>
          </a:bodyPr>
          <a:lstStyle/>
          <a:p>
            <a:r>
              <a:rPr lang="hu-HU" sz="2600" b="1" dirty="0" err="1"/>
              <a:t>Hungarian</a:t>
            </a:r>
            <a:r>
              <a:rPr lang="hu-HU" sz="2600" b="1" dirty="0"/>
              <a:t> </a:t>
            </a:r>
            <a:r>
              <a:rPr lang="hu-HU" sz="2600" b="1" dirty="0" err="1"/>
              <a:t>Canoeing</a:t>
            </a:r>
            <a:r>
              <a:rPr lang="hu-HU" sz="2600" b="1" dirty="0"/>
              <a:t> </a:t>
            </a:r>
            <a:r>
              <a:rPr lang="hu-HU" sz="2600" b="1" dirty="0" err="1"/>
              <a:t>Achievements</a:t>
            </a:r>
            <a:r>
              <a:rPr lang="hu-HU" sz="2600" b="1" dirty="0"/>
              <a:t>:</a:t>
            </a:r>
          </a:p>
          <a:p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Hungary has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won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total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 </a:t>
            </a:r>
            <a:r>
              <a:rPr lang="hu-H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Olympic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gold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medals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canoeing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making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performing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nations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sport.</a:t>
            </a:r>
          </a:p>
          <a:p>
            <a:r>
              <a:rPr lang="hu-H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Canoe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sprint </a:t>
            </a:r>
            <a:r>
              <a:rPr lang="hu-H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events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like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500m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1000m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races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seen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Hungarian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athletes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reguarly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stand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atop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podium</a:t>
            </a:r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sz="2000" b="1" dirty="0"/>
          </a:p>
          <a:p>
            <a:endParaRPr lang="hu-HU" sz="2000" b="1" dirty="0"/>
          </a:p>
          <a:p>
            <a:endParaRPr lang="hu-HU" sz="2000" dirty="0"/>
          </a:p>
        </p:txBody>
      </p:sp>
      <p:pic>
        <p:nvPicPr>
          <p:cNvPr id="5127" name="Picture 7" descr="Medals: the young Hungarian kayakers won 11 gold medals — Civilek Info">
            <a:extLst>
              <a:ext uri="{FF2B5EF4-FFF2-40B4-BE49-F238E27FC236}">
                <a16:creationId xmlns:a16="http://schemas.microsoft.com/office/drawing/2014/main" id="{34594959-9AEF-6CEA-74A3-9AFBBF7F0B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19367" y="2787932"/>
            <a:ext cx="4788505" cy="2549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36" name="Freeform: Shape 5135">
            <a:extLst>
              <a:ext uri="{FF2B5EF4-FFF2-40B4-BE49-F238E27FC236}">
                <a16:creationId xmlns:a16="http://schemas.microsoft.com/office/drawing/2014/main" id="{9A0D773F-7A7D-4DBB-9DEA-86BB8B8F4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520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1" name="Rectangle 2056">
            <a:extLst>
              <a:ext uri="{FF2B5EF4-FFF2-40B4-BE49-F238E27FC236}">
                <a16:creationId xmlns:a16="http://schemas.microsoft.com/office/drawing/2014/main" id="{639C3025-4784-4B16-914D-CCFC3E8335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2" name="Rectangle 2058">
            <a:extLst>
              <a:ext uri="{FF2B5EF4-FFF2-40B4-BE49-F238E27FC236}">
                <a16:creationId xmlns:a16="http://schemas.microsoft.com/office/drawing/2014/main" id="{0AD20437-C88A-4F45-9C6D-DA32B29A4D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-2"/>
            <a:ext cx="8610598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1CADF3AF-2812-098F-35EC-0A3721261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600"/>
            <a:ext cx="6112220" cy="1330839"/>
          </a:xfrm>
        </p:spPr>
        <p:txBody>
          <a:bodyPr>
            <a:normAutofit/>
          </a:bodyPr>
          <a:lstStyle/>
          <a:p>
            <a:r>
              <a:rPr lang="hu-HU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Swimming</a:t>
            </a:r>
            <a:r>
              <a:rPr lang="hu-HU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BE76FAE-5268-73ED-A0DC-E9F9E11859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7033" y="2194101"/>
            <a:ext cx="5903847" cy="405429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Here are some of the most iconic Hungarian swimmers in history:</a:t>
            </a:r>
            <a:endParaRPr lang="hu-HU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Krisztián Páll </a:t>
            </a:r>
            <a:endParaRPr lang="hu-HU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Katinka Hosszú</a:t>
            </a:r>
            <a:r>
              <a:rPr lang="hu-H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hu-HU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László Cseh</a:t>
            </a:r>
            <a:r>
              <a:rPr lang="hu-H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hu-HU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László Cseh</a:t>
            </a:r>
          </a:p>
          <a:p>
            <a:r>
              <a:rPr lang="hu-HU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Hubert Kos</a:t>
            </a:r>
          </a:p>
          <a:p>
            <a:r>
              <a:rPr lang="hu-HU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Milák</a:t>
            </a:r>
            <a:r>
              <a:rPr lang="hu-HU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Kristóf </a:t>
            </a:r>
            <a:endParaRPr lang="hu-HU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Rio Olympics 2016: Hungary's Katinka Hosszu crushes world record in 400 ...">
            <a:extLst>
              <a:ext uri="{FF2B5EF4-FFF2-40B4-BE49-F238E27FC236}">
                <a16:creationId xmlns:a16="http://schemas.microsoft.com/office/drawing/2014/main" id="{14E3E5A3-78A4-A154-C58E-5EAA560076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02" r="15683"/>
          <a:stretch/>
        </p:blipFill>
        <p:spPr bwMode="auto">
          <a:xfrm>
            <a:off x="7801965" y="3429000"/>
            <a:ext cx="4390035" cy="3429000"/>
          </a:xfrm>
          <a:custGeom>
            <a:avLst/>
            <a:gdLst/>
            <a:ahLst/>
            <a:cxnLst/>
            <a:rect l="l" t="t" r="r" b="b"/>
            <a:pathLst>
              <a:path w="4390035" h="3429000">
                <a:moveTo>
                  <a:pt x="73290" y="0"/>
                </a:moveTo>
                <a:lnTo>
                  <a:pt x="4390035" y="0"/>
                </a:lnTo>
                <a:lnTo>
                  <a:pt x="4390035" y="3429000"/>
                </a:lnTo>
                <a:lnTo>
                  <a:pt x="436073" y="3429000"/>
                </a:lnTo>
                <a:lnTo>
                  <a:pt x="427332" y="3410468"/>
                </a:lnTo>
                <a:cubicBezTo>
                  <a:pt x="419323" y="3391643"/>
                  <a:pt x="413863" y="3372861"/>
                  <a:pt x="421685" y="3366814"/>
                </a:cubicBezTo>
                <a:cubicBezTo>
                  <a:pt x="417583" y="3332384"/>
                  <a:pt x="433681" y="3294011"/>
                  <a:pt x="423663" y="3247798"/>
                </a:cubicBezTo>
                <a:cubicBezTo>
                  <a:pt x="421194" y="3188032"/>
                  <a:pt x="418245" y="3205513"/>
                  <a:pt x="412524" y="3110724"/>
                </a:cubicBezTo>
                <a:cubicBezTo>
                  <a:pt x="404022" y="3069386"/>
                  <a:pt x="436006" y="3027577"/>
                  <a:pt x="419732" y="3004503"/>
                </a:cubicBezTo>
                <a:cubicBezTo>
                  <a:pt x="407578" y="2949657"/>
                  <a:pt x="388511" y="2896851"/>
                  <a:pt x="363651" y="2842588"/>
                </a:cubicBezTo>
                <a:cubicBezTo>
                  <a:pt x="332103" y="2797699"/>
                  <a:pt x="331554" y="2711800"/>
                  <a:pt x="263212" y="2651456"/>
                </a:cubicBezTo>
                <a:cubicBezTo>
                  <a:pt x="235935" y="2585326"/>
                  <a:pt x="214760" y="2535145"/>
                  <a:pt x="194330" y="2484251"/>
                </a:cubicBezTo>
                <a:cubicBezTo>
                  <a:pt x="184580" y="2468441"/>
                  <a:pt x="154039" y="2380429"/>
                  <a:pt x="140630" y="2346096"/>
                </a:cubicBezTo>
                <a:cubicBezTo>
                  <a:pt x="76681" y="2257531"/>
                  <a:pt x="91260" y="2243719"/>
                  <a:pt x="77185" y="2144811"/>
                </a:cubicBezTo>
                <a:cubicBezTo>
                  <a:pt x="66953" y="2112233"/>
                  <a:pt x="67414" y="2096078"/>
                  <a:pt x="50887" y="2061697"/>
                </a:cubicBezTo>
                <a:lnTo>
                  <a:pt x="27133" y="1969379"/>
                </a:lnTo>
                <a:lnTo>
                  <a:pt x="29988" y="1961973"/>
                </a:lnTo>
                <a:lnTo>
                  <a:pt x="31559" y="1961231"/>
                </a:lnTo>
                <a:lnTo>
                  <a:pt x="14905" y="1880268"/>
                </a:lnTo>
                <a:cubicBezTo>
                  <a:pt x="12271" y="1874644"/>
                  <a:pt x="-805" y="1860096"/>
                  <a:pt x="2188" y="1847922"/>
                </a:cubicBezTo>
                <a:lnTo>
                  <a:pt x="21879" y="1779161"/>
                </a:lnTo>
                <a:lnTo>
                  <a:pt x="27968" y="1733684"/>
                </a:lnTo>
                <a:cubicBezTo>
                  <a:pt x="25035" y="1726530"/>
                  <a:pt x="21617" y="1619937"/>
                  <a:pt x="16511" y="1614373"/>
                </a:cubicBezTo>
                <a:cubicBezTo>
                  <a:pt x="47946" y="1547691"/>
                  <a:pt x="4394" y="1556097"/>
                  <a:pt x="12613" y="1479987"/>
                </a:cubicBezTo>
                <a:cubicBezTo>
                  <a:pt x="15110" y="1387360"/>
                  <a:pt x="4986" y="1320420"/>
                  <a:pt x="4190" y="1214801"/>
                </a:cubicBezTo>
                <a:cubicBezTo>
                  <a:pt x="3611" y="1152457"/>
                  <a:pt x="-6268" y="1080052"/>
                  <a:pt x="6503" y="966549"/>
                </a:cubicBezTo>
                <a:cubicBezTo>
                  <a:pt x="10182" y="901722"/>
                  <a:pt x="25065" y="884915"/>
                  <a:pt x="20609" y="845066"/>
                </a:cubicBezTo>
                <a:cubicBezTo>
                  <a:pt x="20199" y="816540"/>
                  <a:pt x="19791" y="788014"/>
                  <a:pt x="19381" y="759488"/>
                </a:cubicBezTo>
                <a:lnTo>
                  <a:pt x="21672" y="741102"/>
                </a:lnTo>
                <a:lnTo>
                  <a:pt x="30720" y="737125"/>
                </a:lnTo>
                <a:lnTo>
                  <a:pt x="23211" y="691098"/>
                </a:lnTo>
                <a:cubicBezTo>
                  <a:pt x="25461" y="680873"/>
                  <a:pt x="43338" y="650431"/>
                  <a:pt x="42062" y="637700"/>
                </a:cubicBezTo>
                <a:cubicBezTo>
                  <a:pt x="23297" y="593852"/>
                  <a:pt x="30263" y="601340"/>
                  <a:pt x="41571" y="540174"/>
                </a:cubicBezTo>
                <a:cubicBezTo>
                  <a:pt x="35397" y="519975"/>
                  <a:pt x="35174" y="428356"/>
                  <a:pt x="46636" y="415352"/>
                </a:cubicBezTo>
                <a:cubicBezTo>
                  <a:pt x="48960" y="401821"/>
                  <a:pt x="44602" y="386587"/>
                  <a:pt x="56977" y="379461"/>
                </a:cubicBezTo>
                <a:cubicBezTo>
                  <a:pt x="71829" y="368123"/>
                  <a:pt x="47958" y="323384"/>
                  <a:pt x="65759" y="328645"/>
                </a:cubicBezTo>
                <a:cubicBezTo>
                  <a:pt x="49386" y="296830"/>
                  <a:pt x="65237" y="231983"/>
                  <a:pt x="72589" y="203608"/>
                </a:cubicBezTo>
                <a:cubicBezTo>
                  <a:pt x="75524" y="153257"/>
                  <a:pt x="77980" y="142710"/>
                  <a:pt x="78370" y="105992"/>
                </a:cubicBezTo>
                <a:cubicBezTo>
                  <a:pt x="80828" y="104127"/>
                  <a:pt x="70890" y="52128"/>
                  <a:pt x="70125" y="2513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137CB7C6-2CE5-A855-B872-92579EE42C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21" b="-2"/>
          <a:stretch/>
        </p:blipFill>
        <p:spPr bwMode="auto">
          <a:xfrm>
            <a:off x="7842932" y="-17"/>
            <a:ext cx="4349068" cy="3432349"/>
          </a:xfrm>
          <a:custGeom>
            <a:avLst/>
            <a:gdLst/>
            <a:ahLst/>
            <a:cxnLst/>
            <a:rect l="l" t="t" r="r" b="b"/>
            <a:pathLst>
              <a:path w="4349068" h="3428999">
                <a:moveTo>
                  <a:pt x="711944" y="0"/>
                </a:moveTo>
                <a:lnTo>
                  <a:pt x="4349068" y="0"/>
                </a:lnTo>
                <a:lnTo>
                  <a:pt x="4349068" y="3428999"/>
                </a:lnTo>
                <a:lnTo>
                  <a:pt x="32307" y="3428999"/>
                </a:lnTo>
                <a:lnTo>
                  <a:pt x="34693" y="3410051"/>
                </a:lnTo>
                <a:cubicBezTo>
                  <a:pt x="37039" y="3395347"/>
                  <a:pt x="38143" y="3381819"/>
                  <a:pt x="32792" y="3373027"/>
                </a:cubicBezTo>
                <a:cubicBezTo>
                  <a:pt x="29961" y="3298527"/>
                  <a:pt x="20335" y="3290617"/>
                  <a:pt x="14318" y="3222737"/>
                </a:cubicBezTo>
                <a:cubicBezTo>
                  <a:pt x="11384" y="3146284"/>
                  <a:pt x="-6116" y="3184007"/>
                  <a:pt x="2241" y="3118188"/>
                </a:cubicBezTo>
                <a:cubicBezTo>
                  <a:pt x="16306" y="3109217"/>
                  <a:pt x="34183" y="3024732"/>
                  <a:pt x="27952" y="3003808"/>
                </a:cubicBezTo>
                <a:cubicBezTo>
                  <a:pt x="27563" y="2966753"/>
                  <a:pt x="27366" y="2989870"/>
                  <a:pt x="27149" y="2944921"/>
                </a:cubicBezTo>
                <a:lnTo>
                  <a:pt x="41941" y="2877744"/>
                </a:lnTo>
                <a:cubicBezTo>
                  <a:pt x="36258" y="2880724"/>
                  <a:pt x="54303" y="2822146"/>
                  <a:pt x="53926" y="2807161"/>
                </a:cubicBezTo>
                <a:cubicBezTo>
                  <a:pt x="56083" y="2775643"/>
                  <a:pt x="30060" y="2769288"/>
                  <a:pt x="53334" y="2752347"/>
                </a:cubicBezTo>
                <a:lnTo>
                  <a:pt x="60008" y="2748299"/>
                </a:lnTo>
                <a:cubicBezTo>
                  <a:pt x="60210" y="2745962"/>
                  <a:pt x="60411" y="2743625"/>
                  <a:pt x="60613" y="2741288"/>
                </a:cubicBezTo>
                <a:cubicBezTo>
                  <a:pt x="60116" y="2737657"/>
                  <a:pt x="58269" y="2735847"/>
                  <a:pt x="53819" y="2737160"/>
                </a:cubicBezTo>
                <a:cubicBezTo>
                  <a:pt x="70191" y="2705347"/>
                  <a:pt x="64153" y="2699356"/>
                  <a:pt x="66799" y="2659631"/>
                </a:cubicBezTo>
                <a:cubicBezTo>
                  <a:pt x="77943" y="2612127"/>
                  <a:pt x="64846" y="2628594"/>
                  <a:pt x="86795" y="2573336"/>
                </a:cubicBezTo>
                <a:cubicBezTo>
                  <a:pt x="96119" y="2559732"/>
                  <a:pt x="108676" y="2541339"/>
                  <a:pt x="108890" y="2528057"/>
                </a:cubicBezTo>
                <a:lnTo>
                  <a:pt x="137074" y="2489594"/>
                </a:lnTo>
                <a:cubicBezTo>
                  <a:pt x="138076" y="2487774"/>
                  <a:pt x="138422" y="2473350"/>
                  <a:pt x="137897" y="2468303"/>
                </a:cubicBezTo>
                <a:lnTo>
                  <a:pt x="155171" y="2460480"/>
                </a:lnTo>
                <a:lnTo>
                  <a:pt x="147972" y="2423535"/>
                </a:lnTo>
                <a:lnTo>
                  <a:pt x="155293" y="2404394"/>
                </a:lnTo>
                <a:cubicBezTo>
                  <a:pt x="172891" y="2392610"/>
                  <a:pt x="160687" y="2347474"/>
                  <a:pt x="168818" y="2324643"/>
                </a:cubicBezTo>
                <a:cubicBezTo>
                  <a:pt x="169390" y="2297698"/>
                  <a:pt x="193082" y="2284202"/>
                  <a:pt x="198340" y="2255535"/>
                </a:cubicBezTo>
                <a:cubicBezTo>
                  <a:pt x="214268" y="2249648"/>
                  <a:pt x="228319" y="2207828"/>
                  <a:pt x="217338" y="2184679"/>
                </a:cubicBezTo>
                <a:lnTo>
                  <a:pt x="242924" y="2093132"/>
                </a:lnTo>
                <a:cubicBezTo>
                  <a:pt x="264937" y="2084587"/>
                  <a:pt x="280562" y="1985868"/>
                  <a:pt x="290446" y="1950235"/>
                </a:cubicBezTo>
                <a:cubicBezTo>
                  <a:pt x="308239" y="1920183"/>
                  <a:pt x="350073" y="1898905"/>
                  <a:pt x="361001" y="1861568"/>
                </a:cubicBezTo>
                <a:cubicBezTo>
                  <a:pt x="367163" y="1810687"/>
                  <a:pt x="352049" y="1869507"/>
                  <a:pt x="356015" y="1809499"/>
                </a:cubicBezTo>
                <a:cubicBezTo>
                  <a:pt x="355145" y="1754297"/>
                  <a:pt x="367821" y="1767680"/>
                  <a:pt x="375846" y="1693716"/>
                </a:cubicBezTo>
                <a:cubicBezTo>
                  <a:pt x="374712" y="1654244"/>
                  <a:pt x="382062" y="1627007"/>
                  <a:pt x="381776" y="1605195"/>
                </a:cubicBezTo>
                <a:cubicBezTo>
                  <a:pt x="389848" y="1568952"/>
                  <a:pt x="392552" y="1564518"/>
                  <a:pt x="396301" y="1516217"/>
                </a:cubicBezTo>
                <a:cubicBezTo>
                  <a:pt x="401397" y="1488452"/>
                  <a:pt x="428137" y="1457870"/>
                  <a:pt x="409866" y="1429841"/>
                </a:cubicBezTo>
                <a:cubicBezTo>
                  <a:pt x="422203" y="1412325"/>
                  <a:pt x="460064" y="1413592"/>
                  <a:pt x="442210" y="1380081"/>
                </a:cubicBezTo>
                <a:cubicBezTo>
                  <a:pt x="464590" y="1394128"/>
                  <a:pt x="443394" y="1335176"/>
                  <a:pt x="463662" y="1334891"/>
                </a:cubicBezTo>
                <a:cubicBezTo>
                  <a:pt x="480316" y="1336427"/>
                  <a:pt x="515162" y="1194568"/>
                  <a:pt x="519523" y="1185551"/>
                </a:cubicBezTo>
                <a:cubicBezTo>
                  <a:pt x="527731" y="1149210"/>
                  <a:pt x="536547" y="1148087"/>
                  <a:pt x="542909" y="1111168"/>
                </a:cubicBezTo>
                <a:cubicBezTo>
                  <a:pt x="555522" y="1057226"/>
                  <a:pt x="531818" y="1022543"/>
                  <a:pt x="543055" y="993353"/>
                </a:cubicBezTo>
                <a:cubicBezTo>
                  <a:pt x="559986" y="960214"/>
                  <a:pt x="580459" y="867450"/>
                  <a:pt x="592544" y="813953"/>
                </a:cubicBezTo>
                <a:cubicBezTo>
                  <a:pt x="604272" y="746430"/>
                  <a:pt x="608119" y="666470"/>
                  <a:pt x="613420" y="588218"/>
                </a:cubicBezTo>
                <a:cubicBezTo>
                  <a:pt x="604962" y="475380"/>
                  <a:pt x="590630" y="536119"/>
                  <a:pt x="596055" y="376479"/>
                </a:cubicBezTo>
                <a:lnTo>
                  <a:pt x="605018" y="280992"/>
                </a:lnTo>
                <a:cubicBezTo>
                  <a:pt x="604854" y="276227"/>
                  <a:pt x="610771" y="223140"/>
                  <a:pt x="610608" y="218374"/>
                </a:cubicBezTo>
                <a:lnTo>
                  <a:pt x="604880" y="188178"/>
                </a:lnTo>
                <a:lnTo>
                  <a:pt x="630913" y="152404"/>
                </a:lnTo>
                <a:cubicBezTo>
                  <a:pt x="640688" y="136342"/>
                  <a:pt x="647365" y="122048"/>
                  <a:pt x="663530" y="91810"/>
                </a:cubicBezTo>
                <a:lnTo>
                  <a:pt x="705264" y="301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8034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2" name="Rectangle 307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D8532EB5-FC6E-93CC-177B-D8E612E09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hu-HU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Sailing</a:t>
            </a:r>
            <a:endParaRPr lang="hu-H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8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3" name="Tartalom helye 2">
            <a:extLst>
              <a:ext uri="{FF2B5EF4-FFF2-40B4-BE49-F238E27FC236}">
                <a16:creationId xmlns:a16="http://schemas.microsoft.com/office/drawing/2014/main" id="{155F6FF1-54A4-28C9-2796-FEB8A16C6B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057" y="2997514"/>
            <a:ext cx="4243589" cy="33206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Famous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Hungarian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ailor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Károly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Papp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 notable figure in Hungarian sailing, Papp has participated in many international competitions and is regarded as a key figure in the Hungarian sailing community.</a:t>
            </a:r>
          </a:p>
          <a:p>
            <a:endParaRPr lang="hu-HU" sz="2200" dirty="0"/>
          </a:p>
        </p:txBody>
      </p:sp>
      <p:pic>
        <p:nvPicPr>
          <p:cNvPr id="3074" name="Picture 2" descr="lake-balaton-sailing – Vienna International Sailing Club">
            <a:extLst>
              <a:ext uri="{FF2B5EF4-FFF2-40B4-BE49-F238E27FC236}">
                <a16:creationId xmlns:a16="http://schemas.microsoft.com/office/drawing/2014/main" id="{F704DCD1-E391-D995-B88F-4E791D71D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84" r="12589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1645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9" name="Rectangle 4108">
            <a:extLst>
              <a:ext uri="{FF2B5EF4-FFF2-40B4-BE49-F238E27FC236}">
                <a16:creationId xmlns:a16="http://schemas.microsoft.com/office/drawing/2014/main" id="{B1595A09-E336-4D1B-9B3A-06A2287A5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4C501411-A4CB-3608-967B-72FA02793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4777739"/>
            <a:ext cx="3418990" cy="1412119"/>
          </a:xfrm>
        </p:spPr>
        <p:txBody>
          <a:bodyPr>
            <a:normAutofit/>
          </a:bodyPr>
          <a:lstStyle/>
          <a:p>
            <a:r>
              <a:rPr lang="hu-H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Water</a:t>
            </a:r>
            <a:r>
              <a:rPr lang="hu-H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polo</a:t>
            </a:r>
            <a:endParaRPr lang="hu-H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4" name="Picture 8" descr="World Championships Doha 2024 – Men - Total Waterpolo">
            <a:extLst>
              <a:ext uri="{FF2B5EF4-FFF2-40B4-BE49-F238E27FC236}">
                <a16:creationId xmlns:a16="http://schemas.microsoft.com/office/drawing/2014/main" id="{F258F72B-5F2A-6161-8D03-7052E1D44C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46" b="26241"/>
          <a:stretch/>
        </p:blipFill>
        <p:spPr bwMode="auto">
          <a:xfrm>
            <a:off x="20" y="10"/>
            <a:ext cx="12191980" cy="4558420"/>
          </a:xfrm>
          <a:custGeom>
            <a:avLst/>
            <a:gdLst/>
            <a:ahLst/>
            <a:cxnLst/>
            <a:rect l="l" t="t" r="r" b="b"/>
            <a:pathLst>
              <a:path w="12188952" h="4558430">
                <a:moveTo>
                  <a:pt x="6789701" y="4490221"/>
                </a:moveTo>
                <a:lnTo>
                  <a:pt x="6788702" y="4490299"/>
                </a:lnTo>
                <a:lnTo>
                  <a:pt x="6788476" y="4490833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3596895"/>
                </a:lnTo>
                <a:lnTo>
                  <a:pt x="12061096" y="3635026"/>
                </a:lnTo>
                <a:cubicBezTo>
                  <a:pt x="11933500" y="3671240"/>
                  <a:pt x="11805390" y="3705769"/>
                  <a:pt x="11676800" y="3738601"/>
                </a:cubicBezTo>
                <a:cubicBezTo>
                  <a:pt x="11262789" y="3846108"/>
                  <a:pt x="10845343" y="3939710"/>
                  <a:pt x="10425355" y="4022140"/>
                </a:cubicBezTo>
                <a:cubicBezTo>
                  <a:pt x="10092810" y="4087351"/>
                  <a:pt x="9759033" y="4145748"/>
                  <a:pt x="9424022" y="4197302"/>
                </a:cubicBezTo>
                <a:cubicBezTo>
                  <a:pt x="9102997" y="4246959"/>
                  <a:pt x="8781133" y="4291526"/>
                  <a:pt x="8458419" y="4331003"/>
                </a:cubicBezTo>
                <a:cubicBezTo>
                  <a:pt x="8211360" y="4361169"/>
                  <a:pt x="7963792" y="4386742"/>
                  <a:pt x="7715970" y="4410950"/>
                </a:cubicBezTo>
                <a:lnTo>
                  <a:pt x="6951716" y="4476730"/>
                </a:lnTo>
                <a:lnTo>
                  <a:pt x="6936303" y="4478801"/>
                </a:lnTo>
                <a:lnTo>
                  <a:pt x="6790448" y="4490162"/>
                </a:lnTo>
                <a:lnTo>
                  <a:pt x="6799941" y="4491982"/>
                </a:lnTo>
                <a:cubicBezTo>
                  <a:pt x="6811623" y="4492448"/>
                  <a:pt x="6823734" y="4490275"/>
                  <a:pt x="6835432" y="4490275"/>
                </a:cubicBezTo>
                <a:cubicBezTo>
                  <a:pt x="6851580" y="4490275"/>
                  <a:pt x="6867729" y="4487668"/>
                  <a:pt x="6884003" y="4487297"/>
                </a:cubicBezTo>
                <a:cubicBezTo>
                  <a:pt x="7115805" y="4481835"/>
                  <a:pt x="7347351" y="4469668"/>
                  <a:pt x="7578771" y="4454770"/>
                </a:cubicBezTo>
                <a:cubicBezTo>
                  <a:pt x="7927552" y="4432302"/>
                  <a:pt x="8276080" y="4404123"/>
                  <a:pt x="8623845" y="4367873"/>
                </a:cubicBezTo>
                <a:cubicBezTo>
                  <a:pt x="8909939" y="4338575"/>
                  <a:pt x="9195310" y="4303940"/>
                  <a:pt x="9479970" y="4263967"/>
                </a:cubicBezTo>
                <a:cubicBezTo>
                  <a:pt x="9864901" y="4209593"/>
                  <a:pt x="10248014" y="4144879"/>
                  <a:pt x="10629308" y="4069810"/>
                </a:cubicBezTo>
                <a:cubicBezTo>
                  <a:pt x="11090114" y="3978690"/>
                  <a:pt x="11546975" y="3871184"/>
                  <a:pt x="11998498" y="3743816"/>
                </a:cubicBezTo>
                <a:lnTo>
                  <a:pt x="12188952" y="3687715"/>
                </a:lnTo>
                <a:lnTo>
                  <a:pt x="12188952" y="3742439"/>
                </a:lnTo>
                <a:lnTo>
                  <a:pt x="11829257" y="3846853"/>
                </a:lnTo>
                <a:cubicBezTo>
                  <a:pt x="11534769" y="3926550"/>
                  <a:pt x="11238120" y="3997436"/>
                  <a:pt x="10939183" y="4061368"/>
                </a:cubicBezTo>
                <a:cubicBezTo>
                  <a:pt x="10622824" y="4129150"/>
                  <a:pt x="10304941" y="4189147"/>
                  <a:pt x="9985530" y="4241373"/>
                </a:cubicBezTo>
                <a:cubicBezTo>
                  <a:pt x="9720036" y="4284822"/>
                  <a:pt x="9453814" y="4323467"/>
                  <a:pt x="9186882" y="4357320"/>
                </a:cubicBezTo>
                <a:cubicBezTo>
                  <a:pt x="8984197" y="4382894"/>
                  <a:pt x="8781514" y="4406977"/>
                  <a:pt x="8578198" y="4426839"/>
                </a:cubicBezTo>
                <a:cubicBezTo>
                  <a:pt x="8340547" y="4449559"/>
                  <a:pt x="8102644" y="4471034"/>
                  <a:pt x="7864358" y="4488290"/>
                </a:cubicBezTo>
                <a:cubicBezTo>
                  <a:pt x="7554994" y="4510634"/>
                  <a:pt x="7245502" y="4528512"/>
                  <a:pt x="6935502" y="4539684"/>
                </a:cubicBezTo>
                <a:cubicBezTo>
                  <a:pt x="6782917" y="4545147"/>
                  <a:pt x="6630334" y="4548995"/>
                  <a:pt x="6477750" y="4553587"/>
                </a:cubicBezTo>
                <a:cubicBezTo>
                  <a:pt x="6439195" y="4551503"/>
                  <a:pt x="6400529" y="4553128"/>
                  <a:pt x="6362294" y="4558430"/>
                </a:cubicBezTo>
                <a:lnTo>
                  <a:pt x="6057129" y="4558430"/>
                </a:lnTo>
                <a:lnTo>
                  <a:pt x="5977784" y="4553836"/>
                </a:lnTo>
                <a:cubicBezTo>
                  <a:pt x="5740261" y="4541423"/>
                  <a:pt x="5502739" y="4527644"/>
                  <a:pt x="5265087" y="4517587"/>
                </a:cubicBezTo>
                <a:cubicBezTo>
                  <a:pt x="4958267" y="4505171"/>
                  <a:pt x="4651826" y="4484691"/>
                  <a:pt x="4346277" y="4455517"/>
                </a:cubicBezTo>
                <a:cubicBezTo>
                  <a:pt x="4021654" y="4424605"/>
                  <a:pt x="3697795" y="4389970"/>
                  <a:pt x="3373045" y="4356948"/>
                </a:cubicBezTo>
                <a:cubicBezTo>
                  <a:pt x="3035412" y="4322686"/>
                  <a:pt x="2698456" y="4283047"/>
                  <a:pt x="2362173" y="4238021"/>
                </a:cubicBezTo>
                <a:cubicBezTo>
                  <a:pt x="1984692" y="4187868"/>
                  <a:pt x="1608364" y="4130142"/>
                  <a:pt x="1233177" y="4064845"/>
                </a:cubicBezTo>
                <a:cubicBezTo>
                  <a:pt x="842181" y="3996132"/>
                  <a:pt x="453758" y="3917644"/>
                  <a:pt x="68500" y="3825138"/>
                </a:cubicBezTo>
                <a:lnTo>
                  <a:pt x="0" y="3807783"/>
                </a:lnTo>
                <a:lnTo>
                  <a:pt x="0" y="3751294"/>
                </a:lnTo>
                <a:lnTo>
                  <a:pt x="72441" y="3770071"/>
                </a:lnTo>
                <a:cubicBezTo>
                  <a:pt x="247961" y="3812249"/>
                  <a:pt x="424164" y="3851509"/>
                  <a:pt x="600716" y="3888441"/>
                </a:cubicBezTo>
                <a:cubicBezTo>
                  <a:pt x="988279" y="3969255"/>
                  <a:pt x="1378133" y="4038153"/>
                  <a:pt x="1769512" y="4098609"/>
                </a:cubicBezTo>
                <a:cubicBezTo>
                  <a:pt x="2052426" y="4142185"/>
                  <a:pt x="2335725" y="4182282"/>
                  <a:pt x="2613554" y="4215551"/>
                </a:cubicBezTo>
                <a:cubicBezTo>
                  <a:pt x="2605544" y="4218158"/>
                  <a:pt x="2594611" y="4208102"/>
                  <a:pt x="2581134" y="4205620"/>
                </a:cubicBezTo>
                <a:cubicBezTo>
                  <a:pt x="2087178" y="4113668"/>
                  <a:pt x="1597684" y="4002775"/>
                  <a:pt x="1112635" y="3872923"/>
                </a:cubicBezTo>
                <a:cubicBezTo>
                  <a:pt x="880453" y="3810852"/>
                  <a:pt x="649713" y="3744374"/>
                  <a:pt x="420412" y="3673490"/>
                </a:cubicBezTo>
                <a:lnTo>
                  <a:pt x="0" y="353457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11" name="sketch line">
            <a:extLst>
              <a:ext uri="{FF2B5EF4-FFF2-40B4-BE49-F238E27FC236}">
                <a16:creationId xmlns:a16="http://schemas.microsoft.com/office/drawing/2014/main" id="{3540989C-C7B8-473B-BF87-6F2DA6A900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661305" y="5468206"/>
            <a:ext cx="1371600" cy="18288"/>
          </a:xfrm>
          <a:custGeom>
            <a:avLst/>
            <a:gdLst>
              <a:gd name="connsiteX0" fmla="*/ 0 w 1371600"/>
              <a:gd name="connsiteY0" fmla="*/ 0 h 18288"/>
              <a:gd name="connsiteX1" fmla="*/ 685800 w 1371600"/>
              <a:gd name="connsiteY1" fmla="*/ 0 h 18288"/>
              <a:gd name="connsiteX2" fmla="*/ 1371600 w 1371600"/>
              <a:gd name="connsiteY2" fmla="*/ 0 h 18288"/>
              <a:gd name="connsiteX3" fmla="*/ 1371600 w 1371600"/>
              <a:gd name="connsiteY3" fmla="*/ 18288 h 18288"/>
              <a:gd name="connsiteX4" fmla="*/ 713232 w 1371600"/>
              <a:gd name="connsiteY4" fmla="*/ 18288 h 18288"/>
              <a:gd name="connsiteX5" fmla="*/ 0 w 1371600"/>
              <a:gd name="connsiteY5" fmla="*/ 18288 h 18288"/>
              <a:gd name="connsiteX6" fmla="*/ 0 w 1371600"/>
              <a:gd name="connsiteY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71600" h="18288" fill="none" extrusionOk="0">
                <a:moveTo>
                  <a:pt x="0" y="0"/>
                </a:moveTo>
                <a:cubicBezTo>
                  <a:pt x="247303" y="31625"/>
                  <a:pt x="422310" y="-25629"/>
                  <a:pt x="685800" y="0"/>
                </a:cubicBezTo>
                <a:cubicBezTo>
                  <a:pt x="949290" y="25629"/>
                  <a:pt x="1192357" y="6696"/>
                  <a:pt x="1371600" y="0"/>
                </a:cubicBezTo>
                <a:cubicBezTo>
                  <a:pt x="1371355" y="6649"/>
                  <a:pt x="1371915" y="11310"/>
                  <a:pt x="1371600" y="18288"/>
                </a:cubicBezTo>
                <a:cubicBezTo>
                  <a:pt x="1107995" y="26464"/>
                  <a:pt x="1033361" y="32942"/>
                  <a:pt x="713232" y="18288"/>
                </a:cubicBezTo>
                <a:cubicBezTo>
                  <a:pt x="393103" y="3634"/>
                  <a:pt x="289343" y="43221"/>
                  <a:pt x="0" y="18288"/>
                </a:cubicBezTo>
                <a:cubicBezTo>
                  <a:pt x="-459" y="11562"/>
                  <a:pt x="-31" y="5093"/>
                  <a:pt x="0" y="0"/>
                </a:cubicBezTo>
                <a:close/>
              </a:path>
              <a:path w="1371600" h="18288" stroke="0" extrusionOk="0">
                <a:moveTo>
                  <a:pt x="0" y="0"/>
                </a:moveTo>
                <a:cubicBezTo>
                  <a:pt x="170249" y="-24099"/>
                  <a:pt x="504634" y="14338"/>
                  <a:pt x="644652" y="0"/>
                </a:cubicBezTo>
                <a:cubicBezTo>
                  <a:pt x="784670" y="-14338"/>
                  <a:pt x="1087773" y="8679"/>
                  <a:pt x="1371600" y="0"/>
                </a:cubicBezTo>
                <a:cubicBezTo>
                  <a:pt x="1372456" y="3662"/>
                  <a:pt x="1371030" y="13946"/>
                  <a:pt x="1371600" y="18288"/>
                </a:cubicBezTo>
                <a:cubicBezTo>
                  <a:pt x="1176823" y="-1409"/>
                  <a:pt x="900830" y="9989"/>
                  <a:pt x="713232" y="18288"/>
                </a:cubicBezTo>
                <a:cubicBezTo>
                  <a:pt x="525634" y="26587"/>
                  <a:pt x="282837" y="5724"/>
                  <a:pt x="0" y="18288"/>
                </a:cubicBezTo>
                <a:cubicBezTo>
                  <a:pt x="367" y="13143"/>
                  <a:pt x="-823" y="58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61569767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80126F8-E867-5804-848A-29FEDA161B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4" y="4777739"/>
            <a:ext cx="6897626" cy="1399223"/>
          </a:xfrm>
        </p:spPr>
        <p:txBody>
          <a:bodyPr anchor="ctr">
            <a:normAutofit fontScale="92500" lnSpcReduction="10000"/>
          </a:bodyPr>
          <a:lstStyle/>
          <a:p>
            <a:pPr marL="0" indent="0">
              <a:buNone/>
            </a:pPr>
            <a:endParaRPr lang="en-US" sz="1700" b="1" dirty="0"/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Hungary’s water polo legacy is one of the richest and most successful in the sport's history. With a proud tradition of Olympic victories, world titles, and European supremacy, Hungary continues to be a dominant force in international water polo. </a:t>
            </a:r>
          </a:p>
          <a:p>
            <a:endParaRPr lang="hu-HU" sz="1700" dirty="0"/>
          </a:p>
        </p:txBody>
      </p:sp>
      <p:sp>
        <p:nvSpPr>
          <p:cNvPr id="4" name="AutoShape 2" descr="PHOTOS: Hungary's men water polo team is World Champion in Fukuoka ...">
            <a:extLst>
              <a:ext uri="{FF2B5EF4-FFF2-40B4-BE49-F238E27FC236}">
                <a16:creationId xmlns:a16="http://schemas.microsoft.com/office/drawing/2014/main" id="{1C87BAA9-00DC-C83E-1BE3-4518EED36FC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6" name="AutoShape 6" descr="PHOTOS: Hungary's men water polo team is World Champion in Fukuoka ...">
            <a:extLst>
              <a:ext uri="{FF2B5EF4-FFF2-40B4-BE49-F238E27FC236}">
                <a16:creationId xmlns:a16="http://schemas.microsoft.com/office/drawing/2014/main" id="{FC7A5524-FAE4-F18F-A6E4-8A3166550DA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559444" cy="3559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81987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9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7" name="Freeform: Shape 11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artalom helye 2">
            <a:extLst>
              <a:ext uri="{FF2B5EF4-FFF2-40B4-BE49-F238E27FC236}">
                <a16:creationId xmlns:a16="http://schemas.microsoft.com/office/drawing/2014/main" id="{8A902868-ACA0-4D44-1B0C-BE8DE5B12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3" y="1999615"/>
            <a:ext cx="9144000" cy="276402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7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Thanks for the attention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40032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190</Words>
  <Application>Microsoft Office PowerPoint</Application>
  <PresentationFormat>Szélesvásznú</PresentationFormat>
  <Paragraphs>33</Paragraphs>
  <Slides>7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7</vt:i4>
      </vt:variant>
    </vt:vector>
  </HeadingPairs>
  <TitlesOfParts>
    <vt:vector size="13" baseType="lpstr">
      <vt:lpstr>Aptos</vt:lpstr>
      <vt:lpstr>Aptos Display</vt:lpstr>
      <vt:lpstr>Arial</vt:lpstr>
      <vt:lpstr>Calibri</vt:lpstr>
      <vt:lpstr>Times New Roman</vt:lpstr>
      <vt:lpstr>Office-téma</vt:lpstr>
      <vt:lpstr>Water sports  in Hungary</vt:lpstr>
      <vt:lpstr>Kayak</vt:lpstr>
      <vt:lpstr>Canoeing</vt:lpstr>
      <vt:lpstr>Swimming </vt:lpstr>
      <vt:lpstr>Sailing</vt:lpstr>
      <vt:lpstr>Water polo</vt:lpstr>
      <vt:lpstr>Thanks for the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Water sports  in Hungary</dc:title>
  <dc:creator>Botond Bacsu</dc:creator>
  <cp:lastModifiedBy>Botond Bacsu</cp:lastModifiedBy>
  <cp:revision>2</cp:revision>
  <dcterms:created xsi:type="dcterms:W3CDTF">2024-11-24T16:35:25Z</dcterms:created>
  <dcterms:modified xsi:type="dcterms:W3CDTF">2024-11-24T20:11:34Z</dcterms:modified>
</cp:coreProperties>
</file>