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3"/>
  </p:notesMasterIdLst>
  <p:handoutMasterIdLst>
    <p:handoutMasterId r:id="rId24"/>
  </p:handoutMasterIdLst>
  <p:sldIdLst>
    <p:sldId id="256" r:id="rId2"/>
    <p:sldId id="257" r:id="rId3"/>
    <p:sldId id="258" r:id="rId4"/>
    <p:sldId id="259" r:id="rId5"/>
    <p:sldId id="260" r:id="rId6"/>
    <p:sldId id="262" r:id="rId7"/>
    <p:sldId id="261" r:id="rId8"/>
    <p:sldId id="264" r:id="rId9"/>
    <p:sldId id="263"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rtl="0">
      <a:defRPr lang="hu-H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a:extLst>
              <a:ext uri="{FF2B5EF4-FFF2-40B4-BE49-F238E27FC236}">
                <a16:creationId xmlns:a16="http://schemas.microsoft.com/office/drawing/2014/main" id="{09EF6762-84B0-49E7-A474-63689A1C0BA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a:extLst>
              <a:ext uri="{FF2B5EF4-FFF2-40B4-BE49-F238E27FC236}">
                <a16:creationId xmlns:a16="http://schemas.microsoft.com/office/drawing/2014/main" id="{042FC502-3D99-4EE9-9710-EB163C4B9D4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D01E2C9-9981-4FAF-B0F8-D7E02FC999B0}" type="datetime1">
              <a:rPr lang="hu-HU" smtClean="0"/>
              <a:t>2024. 03. 31.</a:t>
            </a:fld>
            <a:endParaRPr lang="hu-HU"/>
          </a:p>
        </p:txBody>
      </p:sp>
      <p:sp>
        <p:nvSpPr>
          <p:cNvPr id="4" name="Élőláb helye 3">
            <a:extLst>
              <a:ext uri="{FF2B5EF4-FFF2-40B4-BE49-F238E27FC236}">
                <a16:creationId xmlns:a16="http://schemas.microsoft.com/office/drawing/2014/main" id="{E362A8B4-F89B-4F46-8997-B50176383BC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5" name="Dia számának helye 4">
            <a:extLst>
              <a:ext uri="{FF2B5EF4-FFF2-40B4-BE49-F238E27FC236}">
                <a16:creationId xmlns:a16="http://schemas.microsoft.com/office/drawing/2014/main" id="{80D00BA5-7D19-4EA8-A648-B83872AC93C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9F40E4A-6221-497A-AD73-9888C344F900}" type="slidenum">
              <a:rPr lang="hu-HU" smtClean="0"/>
              <a:t>‹#›</a:t>
            </a:fld>
            <a:endParaRPr lang="hu-HU"/>
          </a:p>
        </p:txBody>
      </p:sp>
    </p:spTree>
    <p:extLst>
      <p:ext uri="{BB962C8B-B14F-4D97-AF65-F5344CB8AC3E}">
        <p14:creationId xmlns:p14="http://schemas.microsoft.com/office/powerpoint/2010/main" val="19990985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noProof="0"/>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EB9EF2-D392-4423-A161-DADE41A713B9}" type="datetime1">
              <a:rPr lang="hu-HU" smtClean="0"/>
              <a:pPr/>
              <a:t>2024. 03. 31.</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noProof="0"/>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noProof="0"/>
              <a:t>Mintaszöveg szerkesztése</a:t>
            </a:r>
          </a:p>
          <a:p>
            <a:pPr lvl="1"/>
            <a:r>
              <a:rPr lang="hu-HU" noProof="0"/>
              <a:t>Második szint</a:t>
            </a:r>
          </a:p>
          <a:p>
            <a:pPr lvl="2"/>
            <a:r>
              <a:rPr lang="hu-HU" noProof="0"/>
              <a:t>Harmadik szint</a:t>
            </a:r>
          </a:p>
          <a:p>
            <a:pPr lvl="3"/>
            <a:r>
              <a:rPr lang="hu-HU" noProof="0"/>
              <a:t>Negyedik szint</a:t>
            </a:r>
          </a:p>
          <a:p>
            <a:pPr lvl="4"/>
            <a:r>
              <a:rPr lang="hu-HU" noProof="0"/>
              <a:t>Ötödik szint</a:t>
            </a:r>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noProof="0"/>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2FCD41-B503-4B1B-A7CB-D590E5073A0C}" type="slidenum">
              <a:rPr lang="hu-HU" noProof="0" smtClean="0"/>
              <a:t>‹#›</a:t>
            </a:fld>
            <a:endParaRPr lang="hu-HU" noProof="0"/>
          </a:p>
        </p:txBody>
      </p:sp>
    </p:spTree>
    <p:extLst>
      <p:ext uri="{BB962C8B-B14F-4D97-AF65-F5344CB8AC3E}">
        <p14:creationId xmlns:p14="http://schemas.microsoft.com/office/powerpoint/2010/main" val="365600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a:p>
        </p:txBody>
      </p:sp>
      <p:sp>
        <p:nvSpPr>
          <p:cNvPr id="4" name="Dia számának helye 3"/>
          <p:cNvSpPr>
            <a:spLocks noGrp="1"/>
          </p:cNvSpPr>
          <p:nvPr>
            <p:ph type="sldNum" sz="quarter" idx="5"/>
          </p:nvPr>
        </p:nvSpPr>
        <p:spPr/>
        <p:txBody>
          <a:bodyPr/>
          <a:lstStyle/>
          <a:p>
            <a:fld id="{CD2FCD41-B503-4B1B-A7CB-D590E5073A0C}" type="slidenum">
              <a:rPr lang="hu-HU" smtClean="0"/>
              <a:t>1</a:t>
            </a:fld>
            <a:endParaRPr lang="hu-HU"/>
          </a:p>
        </p:txBody>
      </p:sp>
    </p:spTree>
    <p:extLst>
      <p:ext uri="{BB962C8B-B14F-4D97-AF65-F5344CB8AC3E}">
        <p14:creationId xmlns:p14="http://schemas.microsoft.com/office/powerpoint/2010/main" val="17312106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ímdia">
    <p:spTree>
      <p:nvGrpSpPr>
        <p:cNvPr id="1" name=""/>
        <p:cNvGrpSpPr/>
        <p:nvPr/>
      </p:nvGrpSpPr>
      <p:grpSpPr>
        <a:xfrm>
          <a:off x="0" y="0"/>
          <a:ext cx="0" cy="0"/>
          <a:chOff x="0" y="0"/>
          <a:chExt cx="0" cy="0"/>
        </a:xfrm>
      </p:grpSpPr>
      <p:grpSp>
        <p:nvGrpSpPr>
          <p:cNvPr id="7" name="Csoport 6"/>
          <p:cNvGrpSpPr/>
          <p:nvPr/>
        </p:nvGrpSpPr>
        <p:grpSpPr>
          <a:xfrm>
            <a:off x="-16934" y="0"/>
            <a:ext cx="12231160" cy="6856214"/>
            <a:chOff x="-16934" y="0"/>
            <a:chExt cx="12231160" cy="6856214"/>
          </a:xfrm>
        </p:grpSpPr>
        <p:pic>
          <p:nvPicPr>
            <p:cNvPr id="16" name="Kép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Téglalap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Kép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Kép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Cím 1"/>
          <p:cNvSpPr>
            <a:spLocks noGrp="1"/>
          </p:cNvSpPr>
          <p:nvPr>
            <p:ph type="ctrTitle"/>
          </p:nvPr>
        </p:nvSpPr>
        <p:spPr>
          <a:xfrm>
            <a:off x="2692398" y="1871131"/>
            <a:ext cx="6815669" cy="1515533"/>
          </a:xfrm>
        </p:spPr>
        <p:txBody>
          <a:bodyPr rtlCol="0" anchor="b">
            <a:noAutofit/>
          </a:bodyPr>
          <a:lstStyle>
            <a:lvl1pPr algn="ctr">
              <a:defRPr sz="5400">
                <a:effectLst/>
              </a:defRPr>
            </a:lvl1pPr>
          </a:lstStyle>
          <a:p>
            <a:pPr rtl="0"/>
            <a:r>
              <a:rPr lang="hu-HU" noProof="0"/>
              <a:t>Mintacím szerkesztése</a:t>
            </a:r>
          </a:p>
        </p:txBody>
      </p:sp>
      <p:sp>
        <p:nvSpPr>
          <p:cNvPr id="3" name="Alcím 2"/>
          <p:cNvSpPr>
            <a:spLocks noGrp="1"/>
          </p:cNvSpPr>
          <p:nvPr>
            <p:ph type="subTitle" idx="1" hasCustomPrompt="1"/>
          </p:nvPr>
        </p:nvSpPr>
        <p:spPr>
          <a:xfrm>
            <a:off x="2692398" y="3657597"/>
            <a:ext cx="6815669" cy="1320802"/>
          </a:xfrm>
        </p:spPr>
        <p:txBody>
          <a:bodyPr rtlCol="0"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hu-HU" noProof="0"/>
              <a:t>Alcím mintájának szerkesztése</a:t>
            </a:r>
          </a:p>
        </p:txBody>
      </p:sp>
      <p:sp>
        <p:nvSpPr>
          <p:cNvPr id="4" name="Dátum helye 3"/>
          <p:cNvSpPr>
            <a:spLocks noGrp="1"/>
          </p:cNvSpPr>
          <p:nvPr>
            <p:ph type="dt" sz="half" idx="10"/>
          </p:nvPr>
        </p:nvSpPr>
        <p:spPr>
          <a:xfrm>
            <a:off x="7983232" y="5037663"/>
            <a:ext cx="897467" cy="279400"/>
          </a:xfrm>
        </p:spPr>
        <p:txBody>
          <a:bodyPr rtlCol="0"/>
          <a:lstStyle/>
          <a:p>
            <a:pPr rtl="0"/>
            <a:fld id="{0BDEC913-BC02-4F88-A87B-84F0AB1DFE7F}" type="datetime1">
              <a:rPr lang="hu-HU" noProof="0" smtClean="0"/>
              <a:t>2024. 03. 31.</a:t>
            </a:fld>
            <a:endParaRPr lang="hu-HU" noProof="0"/>
          </a:p>
        </p:txBody>
      </p:sp>
      <p:sp>
        <p:nvSpPr>
          <p:cNvPr id="5" name="Élőláb helye 4"/>
          <p:cNvSpPr>
            <a:spLocks noGrp="1"/>
          </p:cNvSpPr>
          <p:nvPr>
            <p:ph type="ftr" sz="quarter" idx="11"/>
          </p:nvPr>
        </p:nvSpPr>
        <p:spPr>
          <a:xfrm>
            <a:off x="2692397" y="5037663"/>
            <a:ext cx="5214635" cy="279400"/>
          </a:xfrm>
        </p:spPr>
        <p:txBody>
          <a:bodyPr rtlCol="0"/>
          <a:lstStyle/>
          <a:p>
            <a:pPr rtl="0"/>
            <a:endParaRPr lang="hu-HU" noProof="0"/>
          </a:p>
        </p:txBody>
      </p:sp>
      <p:sp>
        <p:nvSpPr>
          <p:cNvPr id="6" name="Dia számának helye 5"/>
          <p:cNvSpPr>
            <a:spLocks noGrp="1"/>
          </p:cNvSpPr>
          <p:nvPr>
            <p:ph type="sldNum" sz="quarter" idx="12"/>
          </p:nvPr>
        </p:nvSpPr>
        <p:spPr>
          <a:xfrm>
            <a:off x="8956900" y="5037663"/>
            <a:ext cx="551167" cy="279400"/>
          </a:xfrm>
        </p:spPr>
        <p:txBody>
          <a:bodyPr rtlCol="0"/>
          <a:lstStyle/>
          <a:p>
            <a:pPr rtl="0"/>
            <a:fld id="{D57F1E4F-1CFF-5643-939E-217C01CDF565}" type="slidenum">
              <a:rPr lang="hu-HU" noProof="0" smtClean="0"/>
              <a:pPr rtl="0"/>
              <a:t>‹#›</a:t>
            </a:fld>
            <a:endParaRPr lang="hu-HU" noProof="0"/>
          </a:p>
        </p:txBody>
      </p:sp>
      <p:cxnSp>
        <p:nvCxnSpPr>
          <p:cNvPr id="15" name="Egyenes összekötő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áma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295401" y="4815415"/>
            <a:ext cx="9609666" cy="566738"/>
          </a:xfrm>
        </p:spPr>
        <p:txBody>
          <a:bodyPr rtlCol="0" anchor="b">
            <a:normAutofit/>
          </a:bodyPr>
          <a:lstStyle>
            <a:lvl1pPr algn="ctr">
              <a:defRPr sz="2400" b="0"/>
            </a:lvl1pPr>
          </a:lstStyle>
          <a:p>
            <a:pPr rtl="0"/>
            <a:r>
              <a:rPr lang="hu-HU" noProof="0"/>
              <a:t>Mintacím szerkesztése</a:t>
            </a:r>
          </a:p>
        </p:txBody>
      </p:sp>
      <p:sp>
        <p:nvSpPr>
          <p:cNvPr id="3" name="Kép helyőrzője 2"/>
          <p:cNvSpPr>
            <a:spLocks noGrp="1" noChangeAspect="1"/>
          </p:cNvSpPr>
          <p:nvPr>
            <p:ph type="pic" idx="1" hasCustomPrompt="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hu-HU" noProof="0"/>
              <a:t>Kép hozzáadásához kattintson az ikonra</a:t>
            </a:r>
          </a:p>
        </p:txBody>
      </p:sp>
      <p:sp>
        <p:nvSpPr>
          <p:cNvPr id="4" name="Szöveg helye 3"/>
          <p:cNvSpPr>
            <a:spLocks noGrp="1"/>
          </p:cNvSpPr>
          <p:nvPr>
            <p:ph type="body" sz="half" idx="2"/>
          </p:nvPr>
        </p:nvSpPr>
        <p:spPr>
          <a:xfrm>
            <a:off x="1295401" y="5382153"/>
            <a:ext cx="9609666" cy="493712"/>
          </a:xfrm>
        </p:spPr>
        <p:txBody>
          <a:bodyPr rtlCol="0">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hu-HU" noProof="0"/>
              <a:t>Mintaszöveg szerkesztése</a:t>
            </a:r>
          </a:p>
        </p:txBody>
      </p:sp>
      <p:sp>
        <p:nvSpPr>
          <p:cNvPr id="5" name="Dátum helye 4"/>
          <p:cNvSpPr>
            <a:spLocks noGrp="1"/>
          </p:cNvSpPr>
          <p:nvPr>
            <p:ph type="dt" sz="half" idx="10"/>
          </p:nvPr>
        </p:nvSpPr>
        <p:spPr/>
        <p:txBody>
          <a:bodyPr rtlCol="0"/>
          <a:lstStyle/>
          <a:p>
            <a:pPr rtl="0"/>
            <a:fld id="{CB3A871D-ED43-4FE9-A243-C72260572629}" type="datetime1">
              <a:rPr lang="hu-HU" noProof="0" smtClean="0"/>
              <a:t>2024. 03. 31.</a:t>
            </a:fld>
            <a:endParaRPr lang="hu-HU" noProof="0"/>
          </a:p>
        </p:txBody>
      </p:sp>
      <p:sp>
        <p:nvSpPr>
          <p:cNvPr id="6" name="Élőláb helye 5"/>
          <p:cNvSpPr>
            <a:spLocks noGrp="1"/>
          </p:cNvSpPr>
          <p:nvPr>
            <p:ph type="ftr" sz="quarter" idx="11"/>
          </p:nvPr>
        </p:nvSpPr>
        <p:spPr/>
        <p:txBody>
          <a:bodyPr rtlCol="0"/>
          <a:lstStyle/>
          <a:p>
            <a:pPr rtl="0"/>
            <a:endParaRPr lang="hu-HU" noProof="0"/>
          </a:p>
        </p:txBody>
      </p:sp>
      <p:sp>
        <p:nvSpPr>
          <p:cNvPr id="7" name="Dia számának helye 6"/>
          <p:cNvSpPr>
            <a:spLocks noGrp="1"/>
          </p:cNvSpPr>
          <p:nvPr>
            <p:ph type="sldNum" sz="quarter" idx="12"/>
          </p:nvPr>
        </p:nvSpPr>
        <p:spPr/>
        <p:txBody>
          <a:bodyPr rtlCol="0"/>
          <a:lstStyle/>
          <a:p>
            <a:pPr rtl="0"/>
            <a:fld id="{D57F1E4F-1CFF-5643-939E-217C01CDF565}" type="slidenum">
              <a:rPr lang="hu-HU" noProof="0" smtClean="0"/>
              <a:pPr rtl="0"/>
              <a:t>‹#›</a:t>
            </a:fld>
            <a:endParaRPr lang="hu-HU" noProof="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ím és felirat">
    <p:spTree>
      <p:nvGrpSpPr>
        <p:cNvPr id="1" name=""/>
        <p:cNvGrpSpPr/>
        <p:nvPr/>
      </p:nvGrpSpPr>
      <p:grpSpPr>
        <a:xfrm>
          <a:off x="0" y="0"/>
          <a:ext cx="0" cy="0"/>
          <a:chOff x="0" y="0"/>
          <a:chExt cx="0" cy="0"/>
        </a:xfrm>
      </p:grpSpPr>
      <p:sp>
        <p:nvSpPr>
          <p:cNvPr id="2" name="Cím 1"/>
          <p:cNvSpPr>
            <a:spLocks noGrp="1"/>
          </p:cNvSpPr>
          <p:nvPr>
            <p:ph type="title"/>
          </p:nvPr>
        </p:nvSpPr>
        <p:spPr>
          <a:xfrm>
            <a:off x="1303868" y="982132"/>
            <a:ext cx="9592732" cy="2954868"/>
          </a:xfrm>
        </p:spPr>
        <p:txBody>
          <a:bodyPr rtlCol="0" anchor="ctr">
            <a:normAutofit/>
          </a:bodyPr>
          <a:lstStyle>
            <a:lvl1pPr algn="ctr">
              <a:defRPr sz="3200" b="0" cap="none"/>
            </a:lvl1pPr>
          </a:lstStyle>
          <a:p>
            <a:pPr rtl="0"/>
            <a:r>
              <a:rPr lang="hu-HU" noProof="0"/>
              <a:t>Mintacím szerkesztése</a:t>
            </a:r>
          </a:p>
        </p:txBody>
      </p:sp>
      <p:sp>
        <p:nvSpPr>
          <p:cNvPr id="3" name="Szöveg helye 2"/>
          <p:cNvSpPr>
            <a:spLocks noGrp="1"/>
          </p:cNvSpPr>
          <p:nvPr>
            <p:ph type="body" idx="1"/>
          </p:nvPr>
        </p:nvSpPr>
        <p:spPr>
          <a:xfrm>
            <a:off x="1303868" y="4343399"/>
            <a:ext cx="9592732" cy="1532467"/>
          </a:xfrm>
        </p:spPr>
        <p:txBody>
          <a:bodyPr rtlCol="0"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hu-HU" noProof="0"/>
              <a:t>Mintaszöveg szerkesztése</a:t>
            </a:r>
          </a:p>
        </p:txBody>
      </p:sp>
      <p:sp>
        <p:nvSpPr>
          <p:cNvPr id="4" name="Dátum helye 3"/>
          <p:cNvSpPr>
            <a:spLocks noGrp="1"/>
          </p:cNvSpPr>
          <p:nvPr>
            <p:ph type="dt" sz="half" idx="10"/>
          </p:nvPr>
        </p:nvSpPr>
        <p:spPr/>
        <p:txBody>
          <a:bodyPr rtlCol="0"/>
          <a:lstStyle/>
          <a:p>
            <a:pPr rtl="0"/>
            <a:fld id="{FDD00496-33F1-4914-80E8-A4B5840D01A3}" type="datetime1">
              <a:rPr lang="hu-HU" noProof="0" smtClean="0"/>
              <a:t>2024. 03. 31.</a:t>
            </a:fld>
            <a:endParaRPr lang="hu-HU" noProof="0"/>
          </a:p>
        </p:txBody>
      </p:sp>
      <p:sp>
        <p:nvSpPr>
          <p:cNvPr id="5" name="Élőláb helye 4"/>
          <p:cNvSpPr>
            <a:spLocks noGrp="1"/>
          </p:cNvSpPr>
          <p:nvPr>
            <p:ph type="ftr" sz="quarter" idx="11"/>
          </p:nvPr>
        </p:nvSpPr>
        <p:spPr/>
        <p:txBody>
          <a:bodyPr rtlCol="0"/>
          <a:lstStyle/>
          <a:p>
            <a:pPr rtl="0"/>
            <a:endParaRPr lang="hu-HU" noProof="0"/>
          </a:p>
        </p:txBody>
      </p:sp>
      <p:sp>
        <p:nvSpPr>
          <p:cNvPr id="6" name="Dia számának helye 5"/>
          <p:cNvSpPr>
            <a:spLocks noGrp="1"/>
          </p:cNvSpPr>
          <p:nvPr>
            <p:ph type="sldNum" sz="quarter" idx="12"/>
          </p:nvPr>
        </p:nvSpPr>
        <p:spPr/>
        <p:txBody>
          <a:bodyPr rtlCol="0"/>
          <a:lstStyle/>
          <a:p>
            <a:pPr rtl="0"/>
            <a:fld id="{D57F1E4F-1CFF-5643-939E-217C01CDF565}" type="slidenum">
              <a:rPr lang="hu-HU" noProof="0" smtClean="0"/>
              <a:pPr rtl="0"/>
              <a:t>‹#›</a:t>
            </a:fld>
            <a:endParaRPr lang="hu-HU" noProof="0"/>
          </a:p>
        </p:txBody>
      </p:sp>
      <p:cxnSp>
        <p:nvCxnSpPr>
          <p:cNvPr id="15" name="Egyenes összekötő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dézet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446213" y="982132"/>
            <a:ext cx="9296398" cy="2370668"/>
          </a:xfrm>
        </p:spPr>
        <p:txBody>
          <a:bodyPr rtlCol="0" anchor="ctr">
            <a:normAutofit/>
          </a:bodyPr>
          <a:lstStyle>
            <a:lvl1pPr algn="ctr">
              <a:defRPr sz="3200" b="0" cap="none">
                <a:solidFill>
                  <a:schemeClr val="tx1"/>
                </a:solidFill>
              </a:defRPr>
            </a:lvl1pPr>
          </a:lstStyle>
          <a:p>
            <a:pPr rtl="0"/>
            <a:r>
              <a:rPr lang="hu-HU" noProof="0"/>
              <a:t>Mintacím szerkesztése</a:t>
            </a:r>
          </a:p>
        </p:txBody>
      </p:sp>
      <p:sp>
        <p:nvSpPr>
          <p:cNvPr id="10" name="Szöveg helye 9"/>
          <p:cNvSpPr>
            <a:spLocks noGrp="1"/>
          </p:cNvSpPr>
          <p:nvPr>
            <p:ph type="body" sz="quarter" idx="13"/>
          </p:nvPr>
        </p:nvSpPr>
        <p:spPr>
          <a:xfrm>
            <a:off x="1674812" y="3352800"/>
            <a:ext cx="8839202" cy="584200"/>
          </a:xfrm>
        </p:spPr>
        <p:txBody>
          <a:bodyPr rtlCol="0"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hu-HU" noProof="0"/>
              <a:t>Mintaszöveg szerkesztése</a:t>
            </a:r>
          </a:p>
        </p:txBody>
      </p:sp>
      <p:sp>
        <p:nvSpPr>
          <p:cNvPr id="3" name="Szöveg helye 2"/>
          <p:cNvSpPr>
            <a:spLocks noGrp="1"/>
          </p:cNvSpPr>
          <p:nvPr>
            <p:ph type="body" idx="1"/>
          </p:nvPr>
        </p:nvSpPr>
        <p:spPr>
          <a:xfrm>
            <a:off x="1295401" y="4343399"/>
            <a:ext cx="9609666" cy="1532467"/>
          </a:xfrm>
        </p:spPr>
        <p:txBody>
          <a:bodyPr rtlCol="0"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hu-HU" noProof="0"/>
              <a:t>Mintaszöveg szerkesztése</a:t>
            </a:r>
          </a:p>
        </p:txBody>
      </p:sp>
      <p:sp>
        <p:nvSpPr>
          <p:cNvPr id="4" name="Dátum helye 3"/>
          <p:cNvSpPr>
            <a:spLocks noGrp="1"/>
          </p:cNvSpPr>
          <p:nvPr>
            <p:ph type="dt" sz="half" idx="10"/>
          </p:nvPr>
        </p:nvSpPr>
        <p:spPr/>
        <p:txBody>
          <a:bodyPr rtlCol="0"/>
          <a:lstStyle/>
          <a:p>
            <a:pPr rtl="0"/>
            <a:fld id="{1FAA4B72-AEFF-4C16-BFBA-653804252CBC}" type="datetime1">
              <a:rPr lang="hu-HU" noProof="0" smtClean="0"/>
              <a:t>2024. 03. 31.</a:t>
            </a:fld>
            <a:endParaRPr lang="hu-HU" noProof="0"/>
          </a:p>
        </p:txBody>
      </p:sp>
      <p:sp>
        <p:nvSpPr>
          <p:cNvPr id="5" name="Élőláb helye 4"/>
          <p:cNvSpPr>
            <a:spLocks noGrp="1"/>
          </p:cNvSpPr>
          <p:nvPr>
            <p:ph type="ftr" sz="quarter" idx="11"/>
          </p:nvPr>
        </p:nvSpPr>
        <p:spPr/>
        <p:txBody>
          <a:bodyPr rtlCol="0"/>
          <a:lstStyle/>
          <a:p>
            <a:pPr rtl="0"/>
            <a:endParaRPr lang="hu-HU" noProof="0"/>
          </a:p>
        </p:txBody>
      </p:sp>
      <p:sp>
        <p:nvSpPr>
          <p:cNvPr id="6" name="Dia számának helye 5"/>
          <p:cNvSpPr>
            <a:spLocks noGrp="1"/>
          </p:cNvSpPr>
          <p:nvPr>
            <p:ph type="sldNum" sz="quarter" idx="12"/>
          </p:nvPr>
        </p:nvSpPr>
        <p:spPr/>
        <p:txBody>
          <a:bodyPr rtlCol="0"/>
          <a:lstStyle/>
          <a:p>
            <a:pPr rtl="0"/>
            <a:fld id="{D57F1E4F-1CFF-5643-939E-217C01CDF565}" type="slidenum">
              <a:rPr lang="hu-HU" noProof="0" smtClean="0"/>
              <a:pPr rtl="0"/>
              <a:t>‹#›</a:t>
            </a:fld>
            <a:endParaRPr lang="hu-HU" noProof="0"/>
          </a:p>
        </p:txBody>
      </p:sp>
      <p:sp>
        <p:nvSpPr>
          <p:cNvPr id="14" name="Szövegdoboz 13"/>
          <p:cNvSpPr txBox="1"/>
          <p:nvPr/>
        </p:nvSpPr>
        <p:spPr>
          <a:xfrm>
            <a:off x="862013" y="879961"/>
            <a:ext cx="609600" cy="584776"/>
          </a:xfrm>
          <a:prstGeom prst="rect">
            <a:avLst/>
          </a:prstGeom>
        </p:spPr>
        <p:txBody>
          <a:bodyPr vert="horz" lIns="91440" tIns="45720" rIns="91440" bIns="45720" rtlCol="0" anchor="ctr">
            <a:noAutofit/>
          </a:bodyPr>
          <a:lstStyle/>
          <a:p>
            <a:pPr lvl="0" rtl="0"/>
            <a:r>
              <a:rPr lang="hu-HU" sz="8000" noProof="0">
                <a:solidFill>
                  <a:schemeClr val="tx1"/>
                </a:solidFill>
                <a:effectLst/>
              </a:rPr>
              <a:t>„</a:t>
            </a:r>
          </a:p>
        </p:txBody>
      </p:sp>
      <p:sp>
        <p:nvSpPr>
          <p:cNvPr id="15" name="Szövegdoboz 14"/>
          <p:cNvSpPr txBox="1"/>
          <p:nvPr/>
        </p:nvSpPr>
        <p:spPr>
          <a:xfrm>
            <a:off x="10600267" y="2827870"/>
            <a:ext cx="609600" cy="584776"/>
          </a:xfrm>
          <a:prstGeom prst="rect">
            <a:avLst/>
          </a:prstGeom>
        </p:spPr>
        <p:txBody>
          <a:bodyPr vert="horz" lIns="91440" tIns="45720" rIns="91440" bIns="45720" rtlCol="0" anchor="ctr">
            <a:noAutofit/>
          </a:bodyPr>
          <a:lstStyle/>
          <a:p>
            <a:pPr lvl="0" algn="r" rtl="0"/>
            <a:r>
              <a:rPr lang="hu-HU" sz="8000" noProof="0">
                <a:solidFill>
                  <a:schemeClr val="tx1"/>
                </a:solidFill>
                <a:effectLst/>
              </a:rPr>
              <a:t>”</a:t>
            </a:r>
          </a:p>
        </p:txBody>
      </p:sp>
      <p:cxnSp>
        <p:nvCxnSpPr>
          <p:cNvPr id="19" name="Egyenes összekötő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évjegy">
    <p:spTree>
      <p:nvGrpSpPr>
        <p:cNvPr id="1" name=""/>
        <p:cNvGrpSpPr/>
        <p:nvPr/>
      </p:nvGrpSpPr>
      <p:grpSpPr>
        <a:xfrm>
          <a:off x="0" y="0"/>
          <a:ext cx="0" cy="0"/>
          <a:chOff x="0" y="0"/>
          <a:chExt cx="0" cy="0"/>
        </a:xfrm>
      </p:grpSpPr>
      <p:sp>
        <p:nvSpPr>
          <p:cNvPr id="2" name="Cím 1"/>
          <p:cNvSpPr>
            <a:spLocks noGrp="1"/>
          </p:cNvSpPr>
          <p:nvPr>
            <p:ph type="title"/>
          </p:nvPr>
        </p:nvSpPr>
        <p:spPr>
          <a:xfrm>
            <a:off x="1295402" y="3308581"/>
            <a:ext cx="9609668" cy="1468800"/>
          </a:xfrm>
        </p:spPr>
        <p:txBody>
          <a:bodyPr rtlCol="0" anchor="b">
            <a:normAutofit/>
          </a:bodyPr>
          <a:lstStyle>
            <a:lvl1pPr algn="l">
              <a:defRPr sz="3200" b="0" cap="none"/>
            </a:lvl1pPr>
          </a:lstStyle>
          <a:p>
            <a:pPr rtl="0"/>
            <a:r>
              <a:rPr lang="hu-HU" noProof="0"/>
              <a:t>Mintacím szerkesztése</a:t>
            </a:r>
          </a:p>
        </p:txBody>
      </p:sp>
      <p:sp>
        <p:nvSpPr>
          <p:cNvPr id="3" name="Szöveg helye 2"/>
          <p:cNvSpPr>
            <a:spLocks noGrp="1"/>
          </p:cNvSpPr>
          <p:nvPr>
            <p:ph type="body" idx="1"/>
          </p:nvPr>
        </p:nvSpPr>
        <p:spPr>
          <a:xfrm>
            <a:off x="1295401" y="4777381"/>
            <a:ext cx="9609668" cy="860400"/>
          </a:xfrm>
        </p:spPr>
        <p:txBody>
          <a:bodyPr rtlCol="0"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hu-HU" noProof="0"/>
              <a:t>Mintaszöveg szerkesztése</a:t>
            </a:r>
          </a:p>
        </p:txBody>
      </p:sp>
      <p:sp>
        <p:nvSpPr>
          <p:cNvPr id="4" name="Dátum helye 3"/>
          <p:cNvSpPr>
            <a:spLocks noGrp="1"/>
          </p:cNvSpPr>
          <p:nvPr>
            <p:ph type="dt" sz="half" idx="10"/>
          </p:nvPr>
        </p:nvSpPr>
        <p:spPr/>
        <p:txBody>
          <a:bodyPr rtlCol="0"/>
          <a:lstStyle/>
          <a:p>
            <a:pPr rtl="0"/>
            <a:fld id="{38CCFB7F-9893-4AAA-86B2-8E72D1E6BD5C}" type="datetime1">
              <a:rPr lang="hu-HU" noProof="0" smtClean="0"/>
              <a:t>2024. 03. 31.</a:t>
            </a:fld>
            <a:endParaRPr lang="hu-HU" noProof="0"/>
          </a:p>
        </p:txBody>
      </p:sp>
      <p:sp>
        <p:nvSpPr>
          <p:cNvPr id="5" name="Élőláb helye 4"/>
          <p:cNvSpPr>
            <a:spLocks noGrp="1"/>
          </p:cNvSpPr>
          <p:nvPr>
            <p:ph type="ftr" sz="quarter" idx="11"/>
          </p:nvPr>
        </p:nvSpPr>
        <p:spPr/>
        <p:txBody>
          <a:bodyPr rtlCol="0"/>
          <a:lstStyle/>
          <a:p>
            <a:pPr rtl="0"/>
            <a:endParaRPr lang="hu-HU" noProof="0"/>
          </a:p>
        </p:txBody>
      </p:sp>
      <p:sp>
        <p:nvSpPr>
          <p:cNvPr id="6" name="Dia számának helye 5"/>
          <p:cNvSpPr>
            <a:spLocks noGrp="1"/>
          </p:cNvSpPr>
          <p:nvPr>
            <p:ph type="sldNum" sz="quarter" idx="12"/>
          </p:nvPr>
        </p:nvSpPr>
        <p:spPr/>
        <p:txBody>
          <a:bodyPr rtlCol="0"/>
          <a:lstStyle/>
          <a:p>
            <a:pPr rtl="0"/>
            <a:fld id="{D57F1E4F-1CFF-5643-939E-217C01CDF565}" type="slidenum">
              <a:rPr lang="hu-HU" noProof="0" smtClean="0"/>
              <a:pPr rtl="0"/>
              <a:t>‹#›</a:t>
            </a:fld>
            <a:endParaRPr lang="hu-HU" noProof="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Idézet – névjegy">
    <p:spTree>
      <p:nvGrpSpPr>
        <p:cNvPr id="1" name=""/>
        <p:cNvGrpSpPr/>
        <p:nvPr/>
      </p:nvGrpSpPr>
      <p:grpSpPr>
        <a:xfrm>
          <a:off x="0" y="0"/>
          <a:ext cx="0" cy="0"/>
          <a:chOff x="0" y="0"/>
          <a:chExt cx="0" cy="0"/>
        </a:xfrm>
      </p:grpSpPr>
      <p:sp>
        <p:nvSpPr>
          <p:cNvPr id="2" name="Cím 1"/>
          <p:cNvSpPr>
            <a:spLocks noGrp="1"/>
          </p:cNvSpPr>
          <p:nvPr>
            <p:ph type="title"/>
          </p:nvPr>
        </p:nvSpPr>
        <p:spPr>
          <a:xfrm>
            <a:off x="1446213" y="982132"/>
            <a:ext cx="9296398" cy="2243668"/>
          </a:xfrm>
        </p:spPr>
        <p:txBody>
          <a:bodyPr rtlCol="0" anchor="ctr">
            <a:normAutofit/>
          </a:bodyPr>
          <a:lstStyle>
            <a:lvl1pPr algn="ctr">
              <a:defRPr sz="3200" b="0" cap="none">
                <a:solidFill>
                  <a:schemeClr val="tx1"/>
                </a:solidFill>
              </a:defRPr>
            </a:lvl1pPr>
          </a:lstStyle>
          <a:p>
            <a:pPr rtl="0"/>
            <a:r>
              <a:rPr lang="hu-HU" noProof="0"/>
              <a:t>Mintacím szerkesztése</a:t>
            </a:r>
          </a:p>
        </p:txBody>
      </p:sp>
      <p:sp>
        <p:nvSpPr>
          <p:cNvPr id="23" name="Szöveg helye 2"/>
          <p:cNvSpPr>
            <a:spLocks noGrp="1"/>
          </p:cNvSpPr>
          <p:nvPr>
            <p:ph type="body" idx="13"/>
          </p:nvPr>
        </p:nvSpPr>
        <p:spPr>
          <a:xfrm>
            <a:off x="1295401" y="3639312"/>
            <a:ext cx="9609668" cy="886968"/>
          </a:xfrm>
        </p:spPr>
        <p:txBody>
          <a:bodyPr rtlCol="0"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hu-HU" noProof="0"/>
              <a:t>Mintaszöveg szerkesztése</a:t>
            </a:r>
          </a:p>
        </p:txBody>
      </p:sp>
      <p:sp>
        <p:nvSpPr>
          <p:cNvPr id="3" name="Szöveg helye 2"/>
          <p:cNvSpPr>
            <a:spLocks noGrp="1"/>
          </p:cNvSpPr>
          <p:nvPr>
            <p:ph type="body" idx="1"/>
          </p:nvPr>
        </p:nvSpPr>
        <p:spPr>
          <a:xfrm>
            <a:off x="1295401" y="4529667"/>
            <a:ext cx="9609668" cy="1346200"/>
          </a:xfrm>
        </p:spPr>
        <p:txBody>
          <a:bodyPr rtlCol="0"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hu-HU" noProof="0"/>
              <a:t>Mintaszöveg szerkesztése</a:t>
            </a:r>
          </a:p>
        </p:txBody>
      </p:sp>
      <p:sp>
        <p:nvSpPr>
          <p:cNvPr id="4" name="Dátum helye 3"/>
          <p:cNvSpPr>
            <a:spLocks noGrp="1"/>
          </p:cNvSpPr>
          <p:nvPr>
            <p:ph type="dt" sz="half" idx="10"/>
          </p:nvPr>
        </p:nvSpPr>
        <p:spPr/>
        <p:txBody>
          <a:bodyPr rtlCol="0"/>
          <a:lstStyle/>
          <a:p>
            <a:pPr rtl="0"/>
            <a:fld id="{BFD15143-7167-4625-B5C9-F52E69144ECF}" type="datetime1">
              <a:rPr lang="hu-HU" noProof="0" smtClean="0"/>
              <a:t>2024. 03. 31.</a:t>
            </a:fld>
            <a:endParaRPr lang="hu-HU" noProof="0"/>
          </a:p>
        </p:txBody>
      </p:sp>
      <p:sp>
        <p:nvSpPr>
          <p:cNvPr id="5" name="Élőláb helye 4"/>
          <p:cNvSpPr>
            <a:spLocks noGrp="1"/>
          </p:cNvSpPr>
          <p:nvPr>
            <p:ph type="ftr" sz="quarter" idx="11"/>
          </p:nvPr>
        </p:nvSpPr>
        <p:spPr/>
        <p:txBody>
          <a:bodyPr rtlCol="0"/>
          <a:lstStyle/>
          <a:p>
            <a:pPr rtl="0"/>
            <a:endParaRPr lang="hu-HU" noProof="0"/>
          </a:p>
        </p:txBody>
      </p:sp>
      <p:sp>
        <p:nvSpPr>
          <p:cNvPr id="6" name="Dia számának helye 5"/>
          <p:cNvSpPr>
            <a:spLocks noGrp="1"/>
          </p:cNvSpPr>
          <p:nvPr>
            <p:ph type="sldNum" sz="quarter" idx="12"/>
          </p:nvPr>
        </p:nvSpPr>
        <p:spPr/>
        <p:txBody>
          <a:bodyPr rtlCol="0"/>
          <a:lstStyle/>
          <a:p>
            <a:pPr rtl="0"/>
            <a:fld id="{D57F1E4F-1CFF-5643-939E-217C01CDF565}" type="slidenum">
              <a:rPr lang="hu-HU" noProof="0" smtClean="0"/>
              <a:pPr rtl="0"/>
              <a:t>‹#›</a:t>
            </a:fld>
            <a:endParaRPr lang="hu-HU" noProof="0"/>
          </a:p>
        </p:txBody>
      </p:sp>
      <p:sp>
        <p:nvSpPr>
          <p:cNvPr id="12" name="Szövegdoboz 11"/>
          <p:cNvSpPr txBox="1"/>
          <p:nvPr/>
        </p:nvSpPr>
        <p:spPr>
          <a:xfrm>
            <a:off x="862013" y="879961"/>
            <a:ext cx="609600" cy="584776"/>
          </a:xfrm>
          <a:prstGeom prst="rect">
            <a:avLst/>
          </a:prstGeom>
        </p:spPr>
        <p:txBody>
          <a:bodyPr vert="horz" lIns="91440" tIns="45720" rIns="91440" bIns="45720" rtlCol="0" anchor="ctr">
            <a:noAutofit/>
          </a:bodyPr>
          <a:lstStyle/>
          <a:p>
            <a:pPr lvl="0" rtl="0"/>
            <a:r>
              <a:rPr lang="hu-HU" sz="8000" noProof="0">
                <a:solidFill>
                  <a:schemeClr val="tx1"/>
                </a:solidFill>
                <a:effectLst/>
              </a:rPr>
              <a:t>„</a:t>
            </a:r>
          </a:p>
        </p:txBody>
      </p:sp>
      <p:sp>
        <p:nvSpPr>
          <p:cNvPr id="13" name="Szövegdoboz 12"/>
          <p:cNvSpPr txBox="1"/>
          <p:nvPr/>
        </p:nvSpPr>
        <p:spPr>
          <a:xfrm>
            <a:off x="10600267" y="2599261"/>
            <a:ext cx="609600" cy="584776"/>
          </a:xfrm>
          <a:prstGeom prst="rect">
            <a:avLst/>
          </a:prstGeom>
        </p:spPr>
        <p:txBody>
          <a:bodyPr vert="horz" lIns="91440" tIns="45720" rIns="91440" bIns="45720" rtlCol="0" anchor="ctr">
            <a:noAutofit/>
          </a:bodyPr>
          <a:lstStyle/>
          <a:p>
            <a:pPr lvl="0" algn="r" rtl="0"/>
            <a:r>
              <a:rPr lang="hu-HU" sz="8000" noProof="0">
                <a:solidFill>
                  <a:schemeClr val="tx1"/>
                </a:solidFill>
                <a:effectLst/>
              </a:rPr>
              <a:t>”</a:t>
            </a:r>
          </a:p>
        </p:txBody>
      </p:sp>
      <p:cxnSp>
        <p:nvCxnSpPr>
          <p:cNvPr id="26" name="Egyenes összekötő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Igaz vagy hamis">
    <p:spTree>
      <p:nvGrpSpPr>
        <p:cNvPr id="1" name=""/>
        <p:cNvGrpSpPr/>
        <p:nvPr/>
      </p:nvGrpSpPr>
      <p:grpSpPr>
        <a:xfrm>
          <a:off x="0" y="0"/>
          <a:ext cx="0" cy="0"/>
          <a:chOff x="0" y="0"/>
          <a:chExt cx="0" cy="0"/>
        </a:xfrm>
      </p:grpSpPr>
      <p:sp>
        <p:nvSpPr>
          <p:cNvPr id="2" name="Cím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rtl="0"/>
            <a:r>
              <a:rPr lang="hu-HU" noProof="0"/>
              <a:t>Mintacím szerkesztése</a:t>
            </a:r>
          </a:p>
        </p:txBody>
      </p:sp>
      <p:sp>
        <p:nvSpPr>
          <p:cNvPr id="20" name="Szöveg helye 2"/>
          <p:cNvSpPr>
            <a:spLocks noGrp="1"/>
          </p:cNvSpPr>
          <p:nvPr>
            <p:ph type="body" idx="13"/>
          </p:nvPr>
        </p:nvSpPr>
        <p:spPr>
          <a:xfrm>
            <a:off x="1295401" y="3630168"/>
            <a:ext cx="9609668" cy="841248"/>
          </a:xfrm>
        </p:spPr>
        <p:txBody>
          <a:bodyPr rtlCol="0"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hu-HU" noProof="0"/>
              <a:t>Mintaszöveg szerkesztése</a:t>
            </a:r>
          </a:p>
        </p:txBody>
      </p:sp>
      <p:sp>
        <p:nvSpPr>
          <p:cNvPr id="3" name="Szöveg helye 2"/>
          <p:cNvSpPr>
            <a:spLocks noGrp="1"/>
          </p:cNvSpPr>
          <p:nvPr>
            <p:ph type="body" idx="1"/>
          </p:nvPr>
        </p:nvSpPr>
        <p:spPr>
          <a:xfrm>
            <a:off x="1295400" y="4470399"/>
            <a:ext cx="9609670" cy="1405467"/>
          </a:xfrm>
        </p:spPr>
        <p:txBody>
          <a:bodyPr rtlCol="0"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hu-HU" noProof="0"/>
              <a:t>Mintaszöveg szerkesztése</a:t>
            </a:r>
          </a:p>
        </p:txBody>
      </p:sp>
      <p:sp>
        <p:nvSpPr>
          <p:cNvPr id="4" name="Dátum helye 3"/>
          <p:cNvSpPr>
            <a:spLocks noGrp="1"/>
          </p:cNvSpPr>
          <p:nvPr>
            <p:ph type="dt" sz="half" idx="10"/>
          </p:nvPr>
        </p:nvSpPr>
        <p:spPr/>
        <p:txBody>
          <a:bodyPr rtlCol="0"/>
          <a:lstStyle/>
          <a:p>
            <a:pPr rtl="0"/>
            <a:fld id="{20B03D95-EFB9-4087-AB33-194C6DF8DF8E}" type="datetime1">
              <a:rPr lang="hu-HU" noProof="0" smtClean="0"/>
              <a:t>2024. 03. 31.</a:t>
            </a:fld>
            <a:endParaRPr lang="hu-HU" noProof="0"/>
          </a:p>
        </p:txBody>
      </p:sp>
      <p:sp>
        <p:nvSpPr>
          <p:cNvPr id="5" name="Élőláb helye 4"/>
          <p:cNvSpPr>
            <a:spLocks noGrp="1"/>
          </p:cNvSpPr>
          <p:nvPr>
            <p:ph type="ftr" sz="quarter" idx="11"/>
          </p:nvPr>
        </p:nvSpPr>
        <p:spPr/>
        <p:txBody>
          <a:bodyPr rtlCol="0"/>
          <a:lstStyle/>
          <a:p>
            <a:pPr rtl="0"/>
            <a:endParaRPr lang="hu-HU" noProof="0"/>
          </a:p>
        </p:txBody>
      </p:sp>
      <p:sp>
        <p:nvSpPr>
          <p:cNvPr id="6" name="Dia számának helye 5"/>
          <p:cNvSpPr>
            <a:spLocks noGrp="1"/>
          </p:cNvSpPr>
          <p:nvPr>
            <p:ph type="sldNum" sz="quarter" idx="12"/>
          </p:nvPr>
        </p:nvSpPr>
        <p:spPr/>
        <p:txBody>
          <a:bodyPr rtlCol="0"/>
          <a:lstStyle/>
          <a:p>
            <a:pPr rtl="0"/>
            <a:fld id="{D57F1E4F-1CFF-5643-939E-217C01CDF565}" type="slidenum">
              <a:rPr lang="hu-HU" noProof="0" smtClean="0"/>
              <a:pPr rtl="0"/>
              <a:t>‹#›</a:t>
            </a:fld>
            <a:endParaRPr lang="hu-HU" noProof="0"/>
          </a:p>
        </p:txBody>
      </p:sp>
      <p:cxnSp>
        <p:nvCxnSpPr>
          <p:cNvPr id="15" name="Egyenes összekötő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rtlCol="0"/>
          <a:lstStyle>
            <a:lvl1pPr algn="ctr">
              <a:defRPr/>
            </a:lvl1pPr>
          </a:lstStyle>
          <a:p>
            <a:pPr rtl="0"/>
            <a:r>
              <a:rPr lang="hu-HU" noProof="0"/>
              <a:t>Mintacím szerkesztése</a:t>
            </a:r>
          </a:p>
        </p:txBody>
      </p:sp>
      <p:sp>
        <p:nvSpPr>
          <p:cNvPr id="3" name="Függőleges szöveg helye 2"/>
          <p:cNvSpPr>
            <a:spLocks noGrp="1"/>
          </p:cNvSpPr>
          <p:nvPr>
            <p:ph type="body" orient="vert" idx="1"/>
          </p:nvPr>
        </p:nvSpPr>
        <p:spPr/>
        <p:txBody>
          <a:bodyPr vert="eaVert" rtlCol="0" anchor="t"/>
          <a:lstStyle/>
          <a:p>
            <a:pPr lvl="0" rtl="0"/>
            <a:r>
              <a:rPr lang="hu-HU" noProof="0"/>
              <a:t>Mintaszöveg szerkesztése</a:t>
            </a:r>
          </a:p>
          <a:p>
            <a:pPr lvl="1" rtl="0"/>
            <a:r>
              <a:rPr lang="hu-HU" noProof="0"/>
              <a:t>Második szint</a:t>
            </a:r>
          </a:p>
          <a:p>
            <a:pPr lvl="2" rtl="0"/>
            <a:r>
              <a:rPr lang="hu-HU" noProof="0"/>
              <a:t>Harmadik szint</a:t>
            </a:r>
          </a:p>
          <a:p>
            <a:pPr lvl="3" rtl="0"/>
            <a:r>
              <a:rPr lang="hu-HU" noProof="0"/>
              <a:t>Negyedik szint</a:t>
            </a:r>
          </a:p>
          <a:p>
            <a:pPr lvl="4" rtl="0"/>
            <a:r>
              <a:rPr lang="hu-HU" noProof="0"/>
              <a:t>Ötödik szint</a:t>
            </a:r>
          </a:p>
        </p:txBody>
      </p:sp>
      <p:sp>
        <p:nvSpPr>
          <p:cNvPr id="4" name="Dátum helye 3"/>
          <p:cNvSpPr>
            <a:spLocks noGrp="1"/>
          </p:cNvSpPr>
          <p:nvPr>
            <p:ph type="dt" sz="half" idx="10"/>
          </p:nvPr>
        </p:nvSpPr>
        <p:spPr/>
        <p:txBody>
          <a:bodyPr rtlCol="0"/>
          <a:lstStyle/>
          <a:p>
            <a:pPr rtl="0"/>
            <a:fld id="{C42CB93E-D974-4F0B-BB59-96D5530FD3D1}" type="datetime1">
              <a:rPr lang="hu-HU" noProof="0" smtClean="0"/>
              <a:t>2024. 03. 31.</a:t>
            </a:fld>
            <a:endParaRPr lang="hu-HU" noProof="0"/>
          </a:p>
        </p:txBody>
      </p:sp>
      <p:sp>
        <p:nvSpPr>
          <p:cNvPr id="5" name="Élőláb helye 4"/>
          <p:cNvSpPr>
            <a:spLocks noGrp="1"/>
          </p:cNvSpPr>
          <p:nvPr>
            <p:ph type="ftr" sz="quarter" idx="11"/>
          </p:nvPr>
        </p:nvSpPr>
        <p:spPr/>
        <p:txBody>
          <a:bodyPr rtlCol="0"/>
          <a:lstStyle/>
          <a:p>
            <a:pPr rtl="0"/>
            <a:endParaRPr lang="hu-HU" noProof="0"/>
          </a:p>
        </p:txBody>
      </p:sp>
      <p:sp>
        <p:nvSpPr>
          <p:cNvPr id="6" name="Dia számának helye 5"/>
          <p:cNvSpPr>
            <a:spLocks noGrp="1"/>
          </p:cNvSpPr>
          <p:nvPr>
            <p:ph type="sldNum" sz="quarter" idx="12"/>
          </p:nvPr>
        </p:nvSpPr>
        <p:spPr/>
        <p:txBody>
          <a:bodyPr rtlCol="0"/>
          <a:lstStyle/>
          <a:p>
            <a:pPr rtl="0"/>
            <a:fld id="{D57F1E4F-1CFF-5643-939E-217C01CDF565}" type="slidenum">
              <a:rPr lang="hu-HU" noProof="0" smtClean="0"/>
              <a:pPr rtl="0"/>
              <a:t>‹#›</a:t>
            </a:fld>
            <a:endParaRPr lang="hu-HU" noProof="0"/>
          </a:p>
        </p:txBody>
      </p:sp>
      <p:cxnSp>
        <p:nvCxnSpPr>
          <p:cNvPr id="14" name="Egyenes összekötő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8999356" y="982131"/>
            <a:ext cx="1890895" cy="4893735"/>
          </a:xfrm>
        </p:spPr>
        <p:txBody>
          <a:bodyPr vert="eaVert" rtlCol="0"/>
          <a:lstStyle/>
          <a:p>
            <a:pPr rtl="0"/>
            <a:r>
              <a:rPr lang="hu-HU" noProof="0"/>
              <a:t>Mintacím szerkesztése</a:t>
            </a:r>
          </a:p>
        </p:txBody>
      </p:sp>
      <p:sp>
        <p:nvSpPr>
          <p:cNvPr id="3" name="Függőleges szöveg helye 2"/>
          <p:cNvSpPr>
            <a:spLocks noGrp="1"/>
          </p:cNvSpPr>
          <p:nvPr>
            <p:ph type="body" orient="vert" idx="1"/>
          </p:nvPr>
        </p:nvSpPr>
        <p:spPr>
          <a:xfrm>
            <a:off x="1295398" y="982132"/>
            <a:ext cx="7433025" cy="4893734"/>
          </a:xfrm>
        </p:spPr>
        <p:txBody>
          <a:bodyPr vert="eaVert" rtlCol="0" anchor="t"/>
          <a:lstStyle/>
          <a:p>
            <a:pPr lvl="0" rtl="0"/>
            <a:r>
              <a:rPr lang="hu-HU" noProof="0"/>
              <a:t>Mintaszöveg szerkesztése</a:t>
            </a:r>
          </a:p>
          <a:p>
            <a:pPr lvl="1" rtl="0"/>
            <a:r>
              <a:rPr lang="hu-HU" noProof="0"/>
              <a:t>Második szint</a:t>
            </a:r>
          </a:p>
          <a:p>
            <a:pPr lvl="2" rtl="0"/>
            <a:r>
              <a:rPr lang="hu-HU" noProof="0"/>
              <a:t>Harmadik szint</a:t>
            </a:r>
          </a:p>
          <a:p>
            <a:pPr lvl="3" rtl="0"/>
            <a:r>
              <a:rPr lang="hu-HU" noProof="0"/>
              <a:t>Negyedik szint</a:t>
            </a:r>
          </a:p>
          <a:p>
            <a:pPr lvl="4" rtl="0"/>
            <a:r>
              <a:rPr lang="hu-HU" noProof="0"/>
              <a:t>Ötödik szint</a:t>
            </a:r>
          </a:p>
        </p:txBody>
      </p:sp>
      <p:sp>
        <p:nvSpPr>
          <p:cNvPr id="4" name="Dátum helye 3"/>
          <p:cNvSpPr>
            <a:spLocks noGrp="1"/>
          </p:cNvSpPr>
          <p:nvPr>
            <p:ph type="dt" sz="half" idx="10"/>
          </p:nvPr>
        </p:nvSpPr>
        <p:spPr/>
        <p:txBody>
          <a:bodyPr rtlCol="0"/>
          <a:lstStyle/>
          <a:p>
            <a:pPr rtl="0"/>
            <a:fld id="{DA31585A-0D48-494B-B8EE-BEADA5FD7E7F}" type="datetime1">
              <a:rPr lang="hu-HU" noProof="0" smtClean="0"/>
              <a:t>2024. 03. 31.</a:t>
            </a:fld>
            <a:endParaRPr lang="hu-HU" noProof="0"/>
          </a:p>
        </p:txBody>
      </p:sp>
      <p:sp>
        <p:nvSpPr>
          <p:cNvPr id="5" name="Élőláb helye 4"/>
          <p:cNvSpPr>
            <a:spLocks noGrp="1"/>
          </p:cNvSpPr>
          <p:nvPr>
            <p:ph type="ftr" sz="quarter" idx="11"/>
          </p:nvPr>
        </p:nvSpPr>
        <p:spPr/>
        <p:txBody>
          <a:bodyPr rtlCol="0"/>
          <a:lstStyle/>
          <a:p>
            <a:pPr rtl="0"/>
            <a:endParaRPr lang="hu-HU" noProof="0"/>
          </a:p>
        </p:txBody>
      </p:sp>
      <p:sp>
        <p:nvSpPr>
          <p:cNvPr id="6" name="Dia számának helye 5"/>
          <p:cNvSpPr>
            <a:spLocks noGrp="1"/>
          </p:cNvSpPr>
          <p:nvPr>
            <p:ph type="sldNum" sz="quarter" idx="12"/>
          </p:nvPr>
        </p:nvSpPr>
        <p:spPr/>
        <p:txBody>
          <a:bodyPr rtlCol="0"/>
          <a:lstStyle/>
          <a:p>
            <a:pPr rtl="0"/>
            <a:fld id="{D57F1E4F-1CFF-5643-939E-217C01CDF565}" type="slidenum">
              <a:rPr lang="hu-HU" noProof="0" smtClean="0"/>
              <a:pPr rtl="0"/>
              <a:t>‹#›</a:t>
            </a:fld>
            <a:endParaRPr lang="hu-HU" noProof="0"/>
          </a:p>
        </p:txBody>
      </p:sp>
      <p:cxnSp>
        <p:nvCxnSpPr>
          <p:cNvPr id="14" name="Egyenes összekötő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cxnSp>
        <p:nvCxnSpPr>
          <p:cNvPr id="7" name="Egyenes összekötő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Cím 1"/>
          <p:cNvSpPr>
            <a:spLocks noGrp="1"/>
          </p:cNvSpPr>
          <p:nvPr>
            <p:ph type="title"/>
          </p:nvPr>
        </p:nvSpPr>
        <p:spPr/>
        <p:txBody>
          <a:bodyPr rtlCol="0"/>
          <a:lstStyle/>
          <a:p>
            <a:pPr rtl="0"/>
            <a:r>
              <a:rPr lang="hu-HU" noProof="0"/>
              <a:t>Mintacím szerkesztése</a:t>
            </a:r>
          </a:p>
        </p:txBody>
      </p:sp>
      <p:sp>
        <p:nvSpPr>
          <p:cNvPr id="3" name="Tartalom helye 2"/>
          <p:cNvSpPr>
            <a:spLocks noGrp="1"/>
          </p:cNvSpPr>
          <p:nvPr>
            <p:ph idx="1"/>
          </p:nvPr>
        </p:nvSpPr>
        <p:spPr/>
        <p:txBody>
          <a:bodyPr rtlCol="0"/>
          <a:lstStyle/>
          <a:p>
            <a:pPr lvl="0" rtl="0"/>
            <a:r>
              <a:rPr lang="hu-HU" noProof="0"/>
              <a:t>Mintaszöveg szerkesztése</a:t>
            </a:r>
          </a:p>
          <a:p>
            <a:pPr lvl="1" rtl="0"/>
            <a:r>
              <a:rPr lang="hu-HU" noProof="0"/>
              <a:t>Második szint</a:t>
            </a:r>
          </a:p>
          <a:p>
            <a:pPr lvl="2" rtl="0"/>
            <a:r>
              <a:rPr lang="hu-HU" noProof="0"/>
              <a:t>Harmadik szint</a:t>
            </a:r>
          </a:p>
          <a:p>
            <a:pPr lvl="3" rtl="0"/>
            <a:r>
              <a:rPr lang="hu-HU" noProof="0"/>
              <a:t>Negyedik szint</a:t>
            </a:r>
          </a:p>
          <a:p>
            <a:pPr lvl="4" rtl="0"/>
            <a:r>
              <a:rPr lang="hu-HU" noProof="0"/>
              <a:t>Ötödik szint</a:t>
            </a:r>
          </a:p>
        </p:txBody>
      </p:sp>
      <p:sp>
        <p:nvSpPr>
          <p:cNvPr id="4" name="Dátum helye 3"/>
          <p:cNvSpPr>
            <a:spLocks noGrp="1"/>
          </p:cNvSpPr>
          <p:nvPr>
            <p:ph type="dt" sz="half" idx="10"/>
          </p:nvPr>
        </p:nvSpPr>
        <p:spPr/>
        <p:txBody>
          <a:bodyPr rtlCol="0"/>
          <a:lstStyle/>
          <a:p>
            <a:pPr rtl="0"/>
            <a:fld id="{BB882608-2445-419E-AFB2-C8AF0CA99CCD}" type="datetime1">
              <a:rPr lang="hu-HU" noProof="0" smtClean="0"/>
              <a:t>2024. 03. 31.</a:t>
            </a:fld>
            <a:endParaRPr lang="hu-HU" noProof="0"/>
          </a:p>
        </p:txBody>
      </p:sp>
      <p:sp>
        <p:nvSpPr>
          <p:cNvPr id="5" name="Élőláb helye 4"/>
          <p:cNvSpPr>
            <a:spLocks noGrp="1"/>
          </p:cNvSpPr>
          <p:nvPr>
            <p:ph type="ftr" sz="quarter" idx="11"/>
          </p:nvPr>
        </p:nvSpPr>
        <p:spPr/>
        <p:txBody>
          <a:bodyPr rtlCol="0"/>
          <a:lstStyle/>
          <a:p>
            <a:pPr rtl="0"/>
            <a:endParaRPr lang="hu-HU" noProof="0"/>
          </a:p>
        </p:txBody>
      </p:sp>
      <p:sp>
        <p:nvSpPr>
          <p:cNvPr id="6" name="Dia számának helye 5"/>
          <p:cNvSpPr>
            <a:spLocks noGrp="1"/>
          </p:cNvSpPr>
          <p:nvPr>
            <p:ph type="sldNum" sz="quarter" idx="12"/>
          </p:nvPr>
        </p:nvSpPr>
        <p:spPr/>
        <p:txBody>
          <a:bodyPr rtlCol="0"/>
          <a:lstStyle/>
          <a:p>
            <a:pPr rtl="0"/>
            <a:fld id="{E97799C9-84D9-46D2-A11E-BCF8A720529D}" type="slidenum">
              <a:rPr lang="hu-HU" noProof="0" smtClean="0"/>
              <a:t>‹#›</a:t>
            </a:fld>
            <a:endParaRPr lang="hu-HU" noProof="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2015069" y="1752606"/>
            <a:ext cx="8158688" cy="1822514"/>
          </a:xfrm>
        </p:spPr>
        <p:txBody>
          <a:bodyPr rtlCol="0" anchor="b">
            <a:normAutofit/>
          </a:bodyPr>
          <a:lstStyle>
            <a:lvl1pPr algn="ctr">
              <a:defRPr sz="4400" b="0" cap="none"/>
            </a:lvl1pPr>
          </a:lstStyle>
          <a:p>
            <a:pPr rtl="0"/>
            <a:r>
              <a:rPr lang="hu-HU" noProof="0"/>
              <a:t>Mintacím szerkesztése</a:t>
            </a:r>
          </a:p>
        </p:txBody>
      </p:sp>
      <p:sp>
        <p:nvSpPr>
          <p:cNvPr id="3" name="Szöveg helye 2"/>
          <p:cNvSpPr>
            <a:spLocks noGrp="1"/>
          </p:cNvSpPr>
          <p:nvPr>
            <p:ph type="body" idx="1"/>
          </p:nvPr>
        </p:nvSpPr>
        <p:spPr>
          <a:xfrm>
            <a:off x="2015067" y="3846051"/>
            <a:ext cx="8158690" cy="954547"/>
          </a:xfrm>
        </p:spPr>
        <p:txBody>
          <a:bodyPr rtlCol="0"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hu-HU" noProof="0"/>
              <a:t>Mintaszöveg szerkesztése</a:t>
            </a:r>
          </a:p>
        </p:txBody>
      </p:sp>
      <p:sp>
        <p:nvSpPr>
          <p:cNvPr id="4" name="Dátum helye 3"/>
          <p:cNvSpPr>
            <a:spLocks noGrp="1"/>
          </p:cNvSpPr>
          <p:nvPr>
            <p:ph type="dt" sz="half" idx="10"/>
          </p:nvPr>
        </p:nvSpPr>
        <p:spPr/>
        <p:txBody>
          <a:bodyPr rtlCol="0"/>
          <a:lstStyle/>
          <a:p>
            <a:pPr rtl="0"/>
            <a:fld id="{112B7702-6632-41F0-B788-3464E2C36722}" type="datetime1">
              <a:rPr lang="hu-HU" noProof="0" smtClean="0"/>
              <a:t>2024. 03. 31.</a:t>
            </a:fld>
            <a:endParaRPr lang="hu-HU" noProof="0"/>
          </a:p>
        </p:txBody>
      </p:sp>
      <p:sp>
        <p:nvSpPr>
          <p:cNvPr id="5" name="Élőláb helye 4"/>
          <p:cNvSpPr>
            <a:spLocks noGrp="1"/>
          </p:cNvSpPr>
          <p:nvPr>
            <p:ph type="ftr" sz="quarter" idx="11"/>
          </p:nvPr>
        </p:nvSpPr>
        <p:spPr/>
        <p:txBody>
          <a:bodyPr rtlCol="0"/>
          <a:lstStyle/>
          <a:p>
            <a:pPr rtl="0"/>
            <a:endParaRPr lang="hu-HU" noProof="0"/>
          </a:p>
        </p:txBody>
      </p:sp>
      <p:sp>
        <p:nvSpPr>
          <p:cNvPr id="6" name="Dia számának helye 5"/>
          <p:cNvSpPr>
            <a:spLocks noGrp="1"/>
          </p:cNvSpPr>
          <p:nvPr>
            <p:ph type="sldNum" sz="quarter" idx="12"/>
          </p:nvPr>
        </p:nvSpPr>
        <p:spPr/>
        <p:txBody>
          <a:bodyPr rtlCol="0"/>
          <a:lstStyle/>
          <a:p>
            <a:pPr rtl="0"/>
            <a:fld id="{D57F1E4F-1CFF-5643-939E-217C01CDF565}" type="slidenum">
              <a:rPr lang="hu-HU" noProof="0" smtClean="0"/>
              <a:pPr rtl="0"/>
              <a:t>‹#›</a:t>
            </a:fld>
            <a:endParaRPr lang="hu-HU" noProof="0"/>
          </a:p>
        </p:txBody>
      </p:sp>
      <p:cxnSp>
        <p:nvCxnSpPr>
          <p:cNvPr id="16" name="Egyenes összekötő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ét tartalomrész">
    <p:spTree>
      <p:nvGrpSpPr>
        <p:cNvPr id="1" name=""/>
        <p:cNvGrpSpPr/>
        <p:nvPr/>
      </p:nvGrpSpPr>
      <p:grpSpPr>
        <a:xfrm>
          <a:off x="0" y="0"/>
          <a:ext cx="0" cy="0"/>
          <a:chOff x="0" y="0"/>
          <a:chExt cx="0" cy="0"/>
        </a:xfrm>
      </p:grpSpPr>
      <p:cxnSp>
        <p:nvCxnSpPr>
          <p:cNvPr id="8" name="Egyenes összekötő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Cím 1"/>
          <p:cNvSpPr>
            <a:spLocks noGrp="1"/>
          </p:cNvSpPr>
          <p:nvPr>
            <p:ph type="title"/>
          </p:nvPr>
        </p:nvSpPr>
        <p:spPr/>
        <p:txBody>
          <a:bodyPr rtlCol="0"/>
          <a:lstStyle/>
          <a:p>
            <a:pPr rtl="0"/>
            <a:r>
              <a:rPr lang="hu-HU" noProof="0"/>
              <a:t>Mintacím szerkesztése</a:t>
            </a:r>
          </a:p>
        </p:txBody>
      </p:sp>
      <p:sp>
        <p:nvSpPr>
          <p:cNvPr id="3" name="Tartalom helye 2"/>
          <p:cNvSpPr>
            <a:spLocks noGrp="1"/>
          </p:cNvSpPr>
          <p:nvPr>
            <p:ph sz="half" idx="1"/>
          </p:nvPr>
        </p:nvSpPr>
        <p:spPr>
          <a:xfrm>
            <a:off x="1298448" y="2560320"/>
            <a:ext cx="4718304" cy="3310128"/>
          </a:xfrm>
        </p:spPr>
        <p:txBody>
          <a:bodyPr rtlCol="0">
            <a:normAutofit/>
          </a:bodyPr>
          <a:lstStyle/>
          <a:p>
            <a:pPr lvl="0" rtl="0"/>
            <a:r>
              <a:rPr lang="hu-HU" noProof="0"/>
              <a:t>Mintaszöveg szerkesztése</a:t>
            </a:r>
          </a:p>
          <a:p>
            <a:pPr lvl="1" rtl="0"/>
            <a:r>
              <a:rPr lang="hu-HU" noProof="0"/>
              <a:t>Második szint</a:t>
            </a:r>
          </a:p>
          <a:p>
            <a:pPr lvl="2" rtl="0"/>
            <a:r>
              <a:rPr lang="hu-HU" noProof="0"/>
              <a:t>Harmadik szint</a:t>
            </a:r>
          </a:p>
          <a:p>
            <a:pPr lvl="3" rtl="0"/>
            <a:r>
              <a:rPr lang="hu-HU" noProof="0"/>
              <a:t>Negyedik szint</a:t>
            </a:r>
          </a:p>
          <a:p>
            <a:pPr lvl="4" rtl="0"/>
            <a:r>
              <a:rPr lang="hu-HU" noProof="0"/>
              <a:t>Ötödik szint</a:t>
            </a:r>
          </a:p>
        </p:txBody>
      </p:sp>
      <p:sp>
        <p:nvSpPr>
          <p:cNvPr id="4" name="Tartalom helye 3"/>
          <p:cNvSpPr>
            <a:spLocks noGrp="1"/>
          </p:cNvSpPr>
          <p:nvPr>
            <p:ph sz="half" idx="2"/>
          </p:nvPr>
        </p:nvSpPr>
        <p:spPr>
          <a:xfrm>
            <a:off x="6181344" y="2560320"/>
            <a:ext cx="4718304" cy="3310128"/>
          </a:xfrm>
        </p:spPr>
        <p:txBody>
          <a:bodyPr rtlCol="0">
            <a:normAutofit/>
          </a:bodyPr>
          <a:lstStyle/>
          <a:p>
            <a:pPr lvl="0" rtl="0"/>
            <a:r>
              <a:rPr lang="hu-HU" noProof="0"/>
              <a:t>Mintaszöveg szerkesztése</a:t>
            </a:r>
          </a:p>
          <a:p>
            <a:pPr lvl="1" rtl="0"/>
            <a:r>
              <a:rPr lang="hu-HU" noProof="0"/>
              <a:t>Második szint</a:t>
            </a:r>
          </a:p>
          <a:p>
            <a:pPr lvl="2" rtl="0"/>
            <a:r>
              <a:rPr lang="hu-HU" noProof="0"/>
              <a:t>Harmadik szint</a:t>
            </a:r>
          </a:p>
          <a:p>
            <a:pPr lvl="3" rtl="0"/>
            <a:r>
              <a:rPr lang="hu-HU" noProof="0"/>
              <a:t>Negyedik szint</a:t>
            </a:r>
          </a:p>
          <a:p>
            <a:pPr lvl="4" rtl="0"/>
            <a:r>
              <a:rPr lang="hu-HU" noProof="0"/>
              <a:t>Ötödik szint</a:t>
            </a:r>
          </a:p>
        </p:txBody>
      </p:sp>
      <p:sp>
        <p:nvSpPr>
          <p:cNvPr id="5" name="Dátum helye 4"/>
          <p:cNvSpPr>
            <a:spLocks noGrp="1"/>
          </p:cNvSpPr>
          <p:nvPr>
            <p:ph type="dt" sz="half" idx="10"/>
          </p:nvPr>
        </p:nvSpPr>
        <p:spPr/>
        <p:txBody>
          <a:bodyPr rtlCol="0"/>
          <a:lstStyle/>
          <a:p>
            <a:pPr rtl="0"/>
            <a:fld id="{5034499D-5246-4619-9BA1-9AAD9334FFE7}" type="datetime1">
              <a:rPr lang="hu-HU" noProof="0" smtClean="0"/>
              <a:t>2024. 03. 31.</a:t>
            </a:fld>
            <a:endParaRPr lang="hu-HU" noProof="0"/>
          </a:p>
        </p:txBody>
      </p:sp>
      <p:sp>
        <p:nvSpPr>
          <p:cNvPr id="6" name="Élőláb helye 5"/>
          <p:cNvSpPr>
            <a:spLocks noGrp="1"/>
          </p:cNvSpPr>
          <p:nvPr>
            <p:ph type="ftr" sz="quarter" idx="11"/>
          </p:nvPr>
        </p:nvSpPr>
        <p:spPr/>
        <p:txBody>
          <a:bodyPr rtlCol="0"/>
          <a:lstStyle/>
          <a:p>
            <a:pPr rtl="0"/>
            <a:endParaRPr lang="hu-HU" noProof="0"/>
          </a:p>
        </p:txBody>
      </p:sp>
      <p:sp>
        <p:nvSpPr>
          <p:cNvPr id="7" name="Dia számának helye 6"/>
          <p:cNvSpPr>
            <a:spLocks noGrp="1"/>
          </p:cNvSpPr>
          <p:nvPr>
            <p:ph type="sldNum" sz="quarter" idx="12"/>
          </p:nvPr>
        </p:nvSpPr>
        <p:spPr/>
        <p:txBody>
          <a:bodyPr rtlCol="0"/>
          <a:lstStyle/>
          <a:p>
            <a:pPr rtl="0"/>
            <a:fld id="{5D84065D-F351-4B03-BD91-D8A6B8D4B362}" type="slidenum">
              <a:rPr lang="hu-HU" noProof="0" smtClean="0"/>
              <a:t>‹#›</a:t>
            </a:fld>
            <a:endParaRPr lang="hu-HU" noProof="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rtlCol="0"/>
          <a:lstStyle>
            <a:lvl1pPr>
              <a:defRPr/>
            </a:lvl1pPr>
          </a:lstStyle>
          <a:p>
            <a:pPr rtl="0"/>
            <a:r>
              <a:rPr lang="hu-HU" noProof="0"/>
              <a:t>Mintacím szerkesztése</a:t>
            </a:r>
          </a:p>
        </p:txBody>
      </p:sp>
      <p:sp>
        <p:nvSpPr>
          <p:cNvPr id="3" name="Szöveg helye 2"/>
          <p:cNvSpPr>
            <a:spLocks noGrp="1"/>
          </p:cNvSpPr>
          <p:nvPr>
            <p:ph type="body" idx="1"/>
          </p:nvPr>
        </p:nvSpPr>
        <p:spPr>
          <a:xfrm>
            <a:off x="1295400" y="2658533"/>
            <a:ext cx="4718304" cy="576262"/>
          </a:xfrm>
        </p:spPr>
        <p:txBody>
          <a:bodyPr rtlCol="0"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hu-HU" noProof="0"/>
              <a:t>Mintaszöveg szerkesztése</a:t>
            </a:r>
          </a:p>
        </p:txBody>
      </p:sp>
      <p:sp>
        <p:nvSpPr>
          <p:cNvPr id="4" name="Tartalom helye 3"/>
          <p:cNvSpPr>
            <a:spLocks noGrp="1"/>
          </p:cNvSpPr>
          <p:nvPr>
            <p:ph sz="half" idx="2"/>
          </p:nvPr>
        </p:nvSpPr>
        <p:spPr>
          <a:xfrm>
            <a:off x="1295400" y="3243262"/>
            <a:ext cx="4718304" cy="2632605"/>
          </a:xfrm>
        </p:spPr>
        <p:txBody>
          <a:bodyPr rtlCol="0" anchor="t">
            <a:normAutofit/>
          </a:bodyPr>
          <a:lstStyle/>
          <a:p>
            <a:pPr lvl="0" rtl="0"/>
            <a:r>
              <a:rPr lang="hu-HU" noProof="0"/>
              <a:t>Mintaszöveg szerkesztése</a:t>
            </a:r>
          </a:p>
          <a:p>
            <a:pPr lvl="1" rtl="0"/>
            <a:r>
              <a:rPr lang="hu-HU" noProof="0"/>
              <a:t>Második szint</a:t>
            </a:r>
          </a:p>
          <a:p>
            <a:pPr lvl="2" rtl="0"/>
            <a:r>
              <a:rPr lang="hu-HU" noProof="0"/>
              <a:t>Harmadik szint</a:t>
            </a:r>
          </a:p>
          <a:p>
            <a:pPr lvl="3" rtl="0"/>
            <a:r>
              <a:rPr lang="hu-HU" noProof="0"/>
              <a:t>Negyedik szint</a:t>
            </a:r>
          </a:p>
          <a:p>
            <a:pPr lvl="4" rtl="0"/>
            <a:r>
              <a:rPr lang="hu-HU" noProof="0"/>
              <a:t>Ötödik szint</a:t>
            </a:r>
          </a:p>
        </p:txBody>
      </p:sp>
      <p:sp>
        <p:nvSpPr>
          <p:cNvPr id="5" name="Szöveg helye 4"/>
          <p:cNvSpPr>
            <a:spLocks noGrp="1"/>
          </p:cNvSpPr>
          <p:nvPr>
            <p:ph type="body" sz="quarter" idx="3"/>
          </p:nvPr>
        </p:nvSpPr>
        <p:spPr>
          <a:xfrm>
            <a:off x="6180670" y="2658533"/>
            <a:ext cx="4718304" cy="576262"/>
          </a:xfrm>
        </p:spPr>
        <p:txBody>
          <a:bodyPr rtlCol="0"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hu-HU" noProof="0"/>
              <a:t>Mintaszöveg szerkesztése</a:t>
            </a:r>
          </a:p>
        </p:txBody>
      </p:sp>
      <p:sp>
        <p:nvSpPr>
          <p:cNvPr id="6" name="Tartalom helye 5"/>
          <p:cNvSpPr>
            <a:spLocks noGrp="1"/>
          </p:cNvSpPr>
          <p:nvPr>
            <p:ph sz="quarter" idx="4"/>
          </p:nvPr>
        </p:nvSpPr>
        <p:spPr>
          <a:xfrm>
            <a:off x="6180670" y="3243262"/>
            <a:ext cx="4718304" cy="2632605"/>
          </a:xfrm>
        </p:spPr>
        <p:txBody>
          <a:bodyPr rtlCol="0" anchor="t">
            <a:normAutofit/>
          </a:bodyPr>
          <a:lstStyle/>
          <a:p>
            <a:pPr lvl="0" rtl="0"/>
            <a:r>
              <a:rPr lang="hu-HU" noProof="0"/>
              <a:t>Mintaszöveg szerkesztése</a:t>
            </a:r>
          </a:p>
          <a:p>
            <a:pPr lvl="1" rtl="0"/>
            <a:r>
              <a:rPr lang="hu-HU" noProof="0"/>
              <a:t>Második szint</a:t>
            </a:r>
          </a:p>
          <a:p>
            <a:pPr lvl="2" rtl="0"/>
            <a:r>
              <a:rPr lang="hu-HU" noProof="0"/>
              <a:t>Harmadik szint</a:t>
            </a:r>
          </a:p>
          <a:p>
            <a:pPr lvl="3" rtl="0"/>
            <a:r>
              <a:rPr lang="hu-HU" noProof="0"/>
              <a:t>Negyedik szint</a:t>
            </a:r>
          </a:p>
          <a:p>
            <a:pPr lvl="4" rtl="0"/>
            <a:r>
              <a:rPr lang="hu-HU" noProof="0"/>
              <a:t>Ötödik szint</a:t>
            </a:r>
          </a:p>
        </p:txBody>
      </p:sp>
      <p:sp>
        <p:nvSpPr>
          <p:cNvPr id="7" name="Dátum helye 6"/>
          <p:cNvSpPr>
            <a:spLocks noGrp="1"/>
          </p:cNvSpPr>
          <p:nvPr>
            <p:ph type="dt" sz="half" idx="10"/>
          </p:nvPr>
        </p:nvSpPr>
        <p:spPr/>
        <p:txBody>
          <a:bodyPr rtlCol="0"/>
          <a:lstStyle/>
          <a:p>
            <a:pPr rtl="0"/>
            <a:fld id="{D3FEADEB-4C3E-4BE6-BE24-2A7CD48D5476}" type="datetime1">
              <a:rPr lang="hu-HU" noProof="0" smtClean="0"/>
              <a:t>2024. 03. 31.</a:t>
            </a:fld>
            <a:endParaRPr lang="hu-HU" noProof="0"/>
          </a:p>
        </p:txBody>
      </p:sp>
      <p:sp>
        <p:nvSpPr>
          <p:cNvPr id="8" name="Élőláb helye 7"/>
          <p:cNvSpPr>
            <a:spLocks noGrp="1"/>
          </p:cNvSpPr>
          <p:nvPr>
            <p:ph type="ftr" sz="quarter" idx="11"/>
          </p:nvPr>
        </p:nvSpPr>
        <p:spPr/>
        <p:txBody>
          <a:bodyPr rtlCol="0"/>
          <a:lstStyle/>
          <a:p>
            <a:pPr rtl="0"/>
            <a:endParaRPr lang="hu-HU" noProof="0"/>
          </a:p>
        </p:txBody>
      </p:sp>
      <p:sp>
        <p:nvSpPr>
          <p:cNvPr id="9" name="Dia számának helye 8"/>
          <p:cNvSpPr>
            <a:spLocks noGrp="1"/>
          </p:cNvSpPr>
          <p:nvPr>
            <p:ph type="sldNum" sz="quarter" idx="12"/>
          </p:nvPr>
        </p:nvSpPr>
        <p:spPr/>
        <p:txBody>
          <a:bodyPr rtlCol="0"/>
          <a:lstStyle/>
          <a:p>
            <a:pPr rtl="0"/>
            <a:fld id="{D57F1E4F-1CFF-5643-939E-217C01CDF565}" type="slidenum">
              <a:rPr lang="hu-HU" noProof="0" smtClean="0"/>
              <a:pPr rtl="0"/>
              <a:t>‹#›</a:t>
            </a:fld>
            <a:endParaRPr lang="hu-HU" noProof="0"/>
          </a:p>
        </p:txBody>
      </p:sp>
      <p:cxnSp>
        <p:nvCxnSpPr>
          <p:cNvPr id="18" name="Egyenes összekötő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rtlCol="0"/>
          <a:lstStyle/>
          <a:p>
            <a:pPr rtl="0"/>
            <a:r>
              <a:rPr lang="hu-HU" noProof="0"/>
              <a:t>Mintacím szerkesztése</a:t>
            </a:r>
          </a:p>
        </p:txBody>
      </p:sp>
      <p:sp>
        <p:nvSpPr>
          <p:cNvPr id="3" name="Dátum helye 2"/>
          <p:cNvSpPr>
            <a:spLocks noGrp="1"/>
          </p:cNvSpPr>
          <p:nvPr>
            <p:ph type="dt" sz="half" idx="10"/>
          </p:nvPr>
        </p:nvSpPr>
        <p:spPr/>
        <p:txBody>
          <a:bodyPr rtlCol="0"/>
          <a:lstStyle/>
          <a:p>
            <a:pPr rtl="0"/>
            <a:fld id="{F9B6800D-2F4D-42C9-BCD6-091B365537DB}" type="datetime1">
              <a:rPr lang="hu-HU" noProof="0" smtClean="0"/>
              <a:t>2024. 03. 31.</a:t>
            </a:fld>
            <a:endParaRPr lang="hu-HU" noProof="0"/>
          </a:p>
        </p:txBody>
      </p:sp>
      <p:sp>
        <p:nvSpPr>
          <p:cNvPr id="4" name="Élőláb helye 3"/>
          <p:cNvSpPr>
            <a:spLocks noGrp="1"/>
          </p:cNvSpPr>
          <p:nvPr>
            <p:ph type="ftr" sz="quarter" idx="11"/>
          </p:nvPr>
        </p:nvSpPr>
        <p:spPr/>
        <p:txBody>
          <a:bodyPr rtlCol="0"/>
          <a:lstStyle/>
          <a:p>
            <a:pPr rtl="0"/>
            <a:endParaRPr lang="hu-HU" noProof="0"/>
          </a:p>
        </p:txBody>
      </p:sp>
      <p:sp>
        <p:nvSpPr>
          <p:cNvPr id="5" name="Dia számának helye 4"/>
          <p:cNvSpPr>
            <a:spLocks noGrp="1"/>
          </p:cNvSpPr>
          <p:nvPr>
            <p:ph type="sldNum" sz="quarter" idx="12"/>
          </p:nvPr>
        </p:nvSpPr>
        <p:spPr/>
        <p:txBody>
          <a:bodyPr rtlCol="0"/>
          <a:lstStyle/>
          <a:p>
            <a:pPr rtl="0"/>
            <a:fld id="{D57F1E4F-1CFF-5643-939E-217C01CDF565}" type="slidenum">
              <a:rPr lang="hu-HU" noProof="0" smtClean="0"/>
              <a:pPr rtl="0"/>
              <a:t>‹#›</a:t>
            </a:fld>
            <a:endParaRPr lang="hu-HU" noProof="0"/>
          </a:p>
        </p:txBody>
      </p:sp>
      <p:cxnSp>
        <p:nvCxnSpPr>
          <p:cNvPr id="14" name="Egyenes összekötő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rtlCol="0"/>
          <a:lstStyle/>
          <a:p>
            <a:pPr rtl="0"/>
            <a:fld id="{2BCBD99F-85CA-43B2-9AC6-1FAD3CDACFE3}" type="datetime1">
              <a:rPr lang="hu-HU" noProof="0" smtClean="0"/>
              <a:t>2024. 03. 31.</a:t>
            </a:fld>
            <a:endParaRPr lang="hu-HU" noProof="0"/>
          </a:p>
        </p:txBody>
      </p:sp>
      <p:sp>
        <p:nvSpPr>
          <p:cNvPr id="3" name="Élőláb helye 2"/>
          <p:cNvSpPr>
            <a:spLocks noGrp="1"/>
          </p:cNvSpPr>
          <p:nvPr>
            <p:ph type="ftr" sz="quarter" idx="11"/>
          </p:nvPr>
        </p:nvSpPr>
        <p:spPr/>
        <p:txBody>
          <a:bodyPr rtlCol="0"/>
          <a:lstStyle/>
          <a:p>
            <a:pPr rtl="0"/>
            <a:endParaRPr lang="hu-HU" noProof="0"/>
          </a:p>
        </p:txBody>
      </p:sp>
      <p:sp>
        <p:nvSpPr>
          <p:cNvPr id="4" name="Dia számának helye 3"/>
          <p:cNvSpPr>
            <a:spLocks noGrp="1"/>
          </p:cNvSpPr>
          <p:nvPr>
            <p:ph type="sldNum" sz="quarter" idx="12"/>
          </p:nvPr>
        </p:nvSpPr>
        <p:spPr/>
        <p:txBody>
          <a:bodyPr rtlCol="0"/>
          <a:lstStyle/>
          <a:p>
            <a:pPr rtl="0"/>
            <a:fld id="{D57F1E4F-1CFF-5643-939E-217C01CDF565}" type="slidenum">
              <a:rPr lang="hu-HU" noProof="0" smtClean="0"/>
              <a:pPr rtl="0"/>
              <a:t>‹#›</a:t>
            </a:fld>
            <a:endParaRPr lang="hu-HU" noProof="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293811" y="1388534"/>
            <a:ext cx="3718455" cy="1371600"/>
          </a:xfrm>
        </p:spPr>
        <p:txBody>
          <a:bodyPr rtlCol="0" anchor="b">
            <a:normAutofit/>
          </a:bodyPr>
          <a:lstStyle>
            <a:lvl1pPr algn="ctr">
              <a:defRPr sz="2400" b="0"/>
            </a:lvl1pPr>
          </a:lstStyle>
          <a:p>
            <a:pPr rtl="0"/>
            <a:r>
              <a:rPr lang="hu-HU" noProof="0"/>
              <a:t>Mintacím szerkesztése</a:t>
            </a:r>
          </a:p>
        </p:txBody>
      </p:sp>
      <p:sp>
        <p:nvSpPr>
          <p:cNvPr id="3" name="Tartalom helye 2"/>
          <p:cNvSpPr>
            <a:spLocks noGrp="1"/>
          </p:cNvSpPr>
          <p:nvPr>
            <p:ph idx="1"/>
          </p:nvPr>
        </p:nvSpPr>
        <p:spPr>
          <a:xfrm>
            <a:off x="5418668" y="982131"/>
            <a:ext cx="5469466" cy="4893735"/>
          </a:xfrm>
        </p:spPr>
        <p:txBody>
          <a:bodyPr rtlCol="0" anchor="ctr">
            <a:normAutofit/>
          </a:bodyPr>
          <a:lstStyle/>
          <a:p>
            <a:pPr lvl="0" rtl="0"/>
            <a:r>
              <a:rPr lang="hu-HU" noProof="0"/>
              <a:t>Mintaszöveg szerkesztése</a:t>
            </a:r>
          </a:p>
          <a:p>
            <a:pPr lvl="1" rtl="0"/>
            <a:r>
              <a:rPr lang="hu-HU" noProof="0"/>
              <a:t>Második szint</a:t>
            </a:r>
          </a:p>
          <a:p>
            <a:pPr lvl="2" rtl="0"/>
            <a:r>
              <a:rPr lang="hu-HU" noProof="0"/>
              <a:t>Harmadik szint</a:t>
            </a:r>
          </a:p>
          <a:p>
            <a:pPr lvl="3" rtl="0"/>
            <a:r>
              <a:rPr lang="hu-HU" noProof="0"/>
              <a:t>Negyedik szint</a:t>
            </a:r>
          </a:p>
          <a:p>
            <a:pPr lvl="4" rtl="0"/>
            <a:r>
              <a:rPr lang="hu-HU" noProof="0"/>
              <a:t>Ötödik szint</a:t>
            </a:r>
          </a:p>
        </p:txBody>
      </p:sp>
      <p:sp>
        <p:nvSpPr>
          <p:cNvPr id="4" name="Szöveg helye 3"/>
          <p:cNvSpPr>
            <a:spLocks noGrp="1"/>
          </p:cNvSpPr>
          <p:nvPr>
            <p:ph type="body" sz="half" idx="2"/>
          </p:nvPr>
        </p:nvSpPr>
        <p:spPr>
          <a:xfrm>
            <a:off x="1293811" y="3031065"/>
            <a:ext cx="3718455" cy="2438404"/>
          </a:xfrm>
        </p:spPr>
        <p:txBody>
          <a:bodyPr rtlCol="0"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hu-HU" noProof="0"/>
              <a:t>Mintaszöveg szerkesztése</a:t>
            </a:r>
          </a:p>
        </p:txBody>
      </p:sp>
      <p:sp>
        <p:nvSpPr>
          <p:cNvPr id="5" name="Dátum helye 4"/>
          <p:cNvSpPr>
            <a:spLocks noGrp="1"/>
          </p:cNvSpPr>
          <p:nvPr>
            <p:ph type="dt" sz="half" idx="10"/>
          </p:nvPr>
        </p:nvSpPr>
        <p:spPr/>
        <p:txBody>
          <a:bodyPr rtlCol="0"/>
          <a:lstStyle/>
          <a:p>
            <a:pPr rtl="0"/>
            <a:fld id="{C73799A1-9043-4709-9637-1C5C652B3D3A}" type="datetime1">
              <a:rPr lang="hu-HU" noProof="0" smtClean="0"/>
              <a:t>2024. 03. 31.</a:t>
            </a:fld>
            <a:endParaRPr lang="hu-HU" noProof="0"/>
          </a:p>
        </p:txBody>
      </p:sp>
      <p:sp>
        <p:nvSpPr>
          <p:cNvPr id="6" name="Élőláb helye 5"/>
          <p:cNvSpPr>
            <a:spLocks noGrp="1"/>
          </p:cNvSpPr>
          <p:nvPr>
            <p:ph type="ftr" sz="quarter" idx="11"/>
          </p:nvPr>
        </p:nvSpPr>
        <p:spPr/>
        <p:txBody>
          <a:bodyPr rtlCol="0"/>
          <a:lstStyle/>
          <a:p>
            <a:pPr rtl="0"/>
            <a:endParaRPr lang="hu-HU" noProof="0"/>
          </a:p>
        </p:txBody>
      </p:sp>
      <p:sp>
        <p:nvSpPr>
          <p:cNvPr id="7" name="Dia számának helye 6"/>
          <p:cNvSpPr>
            <a:spLocks noGrp="1"/>
          </p:cNvSpPr>
          <p:nvPr>
            <p:ph type="sldNum" sz="quarter" idx="12"/>
          </p:nvPr>
        </p:nvSpPr>
        <p:spPr/>
        <p:txBody>
          <a:bodyPr rtlCol="0"/>
          <a:lstStyle/>
          <a:p>
            <a:pPr rtl="0"/>
            <a:fld id="{D57F1E4F-1CFF-5643-939E-217C01CDF565}" type="slidenum">
              <a:rPr lang="hu-HU" noProof="0" smtClean="0"/>
              <a:pPr rtl="0"/>
              <a:t>‹#›</a:t>
            </a:fld>
            <a:endParaRPr lang="hu-HU" noProof="0"/>
          </a:p>
        </p:txBody>
      </p:sp>
      <p:cxnSp>
        <p:nvCxnSpPr>
          <p:cNvPr id="16" name="Egyenes összekötő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295399" y="1883832"/>
            <a:ext cx="6241816" cy="1371600"/>
          </a:xfrm>
        </p:spPr>
        <p:txBody>
          <a:bodyPr rtlCol="0" anchor="b">
            <a:normAutofit/>
          </a:bodyPr>
          <a:lstStyle>
            <a:lvl1pPr algn="ctr">
              <a:defRPr sz="2800" b="0"/>
            </a:lvl1pPr>
          </a:lstStyle>
          <a:p>
            <a:pPr rtl="0"/>
            <a:r>
              <a:rPr lang="hu-HU" noProof="0"/>
              <a:t>Mintacím szerkesztése</a:t>
            </a:r>
          </a:p>
        </p:txBody>
      </p:sp>
      <p:sp>
        <p:nvSpPr>
          <p:cNvPr id="17" name="Kép helyőrzője 2"/>
          <p:cNvSpPr>
            <a:spLocks noGrp="1" noChangeAspect="1"/>
          </p:cNvSpPr>
          <p:nvPr>
            <p:ph type="pic" idx="1" hasCustomPrompt="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hu-HU" noProof="0"/>
              <a:t>Kép hozzáadásához kattintson az ikonra</a:t>
            </a:r>
          </a:p>
        </p:txBody>
      </p:sp>
      <p:sp>
        <p:nvSpPr>
          <p:cNvPr id="4" name="Szöveg helye 3"/>
          <p:cNvSpPr>
            <a:spLocks noGrp="1"/>
          </p:cNvSpPr>
          <p:nvPr>
            <p:ph type="body" sz="half" idx="2"/>
          </p:nvPr>
        </p:nvSpPr>
        <p:spPr>
          <a:xfrm>
            <a:off x="1295399" y="3255432"/>
            <a:ext cx="6241816" cy="1828800"/>
          </a:xfrm>
        </p:spPr>
        <p:txBody>
          <a:bodyPr rtlCol="0"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hu-HU" noProof="0"/>
              <a:t>Mintaszöveg szerkesztése</a:t>
            </a:r>
          </a:p>
        </p:txBody>
      </p:sp>
      <p:sp>
        <p:nvSpPr>
          <p:cNvPr id="5" name="Dátum helye 4"/>
          <p:cNvSpPr>
            <a:spLocks noGrp="1"/>
          </p:cNvSpPr>
          <p:nvPr>
            <p:ph type="dt" sz="half" idx="10"/>
          </p:nvPr>
        </p:nvSpPr>
        <p:spPr/>
        <p:txBody>
          <a:bodyPr rtlCol="0"/>
          <a:lstStyle/>
          <a:p>
            <a:pPr rtl="0"/>
            <a:fld id="{8F0AAA51-ABE3-45D0-AAB4-3C653DD68345}" type="datetime1">
              <a:rPr lang="hu-HU" noProof="0" smtClean="0"/>
              <a:t>2024. 03. 31.</a:t>
            </a:fld>
            <a:endParaRPr lang="hu-HU" noProof="0"/>
          </a:p>
        </p:txBody>
      </p:sp>
      <p:sp>
        <p:nvSpPr>
          <p:cNvPr id="6" name="Élőláb helye 5"/>
          <p:cNvSpPr>
            <a:spLocks noGrp="1"/>
          </p:cNvSpPr>
          <p:nvPr>
            <p:ph type="ftr" sz="quarter" idx="11"/>
          </p:nvPr>
        </p:nvSpPr>
        <p:spPr/>
        <p:txBody>
          <a:bodyPr rtlCol="0"/>
          <a:lstStyle/>
          <a:p>
            <a:pPr rtl="0"/>
            <a:endParaRPr lang="hu-HU" noProof="0"/>
          </a:p>
        </p:txBody>
      </p:sp>
      <p:sp>
        <p:nvSpPr>
          <p:cNvPr id="7" name="Dia számának helye 6"/>
          <p:cNvSpPr>
            <a:spLocks noGrp="1"/>
          </p:cNvSpPr>
          <p:nvPr>
            <p:ph type="sldNum" sz="quarter" idx="12"/>
          </p:nvPr>
        </p:nvSpPr>
        <p:spPr/>
        <p:txBody>
          <a:bodyPr rtlCol="0"/>
          <a:lstStyle/>
          <a:p>
            <a:pPr rtl="0"/>
            <a:fld id="{D57F1E4F-1CFF-5643-939E-217C01CDF565}" type="slidenum">
              <a:rPr lang="hu-HU" noProof="0" smtClean="0"/>
              <a:pPr rtl="0"/>
              <a:t>‹#›</a:t>
            </a:fld>
            <a:endParaRPr lang="hu-HU" noProof="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Csoport 6"/>
          <p:cNvGrpSpPr/>
          <p:nvPr/>
        </p:nvGrpSpPr>
        <p:grpSpPr>
          <a:xfrm>
            <a:off x="-15736" y="0"/>
            <a:ext cx="12229962" cy="6856214"/>
            <a:chOff x="-15736" y="0"/>
            <a:chExt cx="12229962" cy="6856214"/>
          </a:xfrm>
        </p:grpSpPr>
        <p:pic>
          <p:nvPicPr>
            <p:cNvPr id="8" name="Kép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Téglalap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Kép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Kép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Cím helye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pPr rtl="0"/>
            <a:r>
              <a:rPr lang="hu-HU" noProof="0"/>
              <a:t>Mintacím szerkesztése</a:t>
            </a:r>
          </a:p>
        </p:txBody>
      </p:sp>
      <p:sp>
        <p:nvSpPr>
          <p:cNvPr id="3" name="Szöveg helye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rtl="0"/>
            <a:r>
              <a:rPr lang="hu-HU" noProof="0"/>
              <a:t>Mintaszöveg szerkesztése</a:t>
            </a:r>
          </a:p>
          <a:p>
            <a:pPr lvl="1" rtl="0"/>
            <a:r>
              <a:rPr lang="hu-HU" noProof="0"/>
              <a:t>Második szint</a:t>
            </a:r>
          </a:p>
          <a:p>
            <a:pPr lvl="2" rtl="0"/>
            <a:r>
              <a:rPr lang="hu-HU" noProof="0"/>
              <a:t>Harmadik szint</a:t>
            </a:r>
          </a:p>
          <a:p>
            <a:pPr lvl="3" rtl="0"/>
            <a:r>
              <a:rPr lang="hu-HU" noProof="0"/>
              <a:t>Negyedik szint</a:t>
            </a:r>
          </a:p>
          <a:p>
            <a:pPr lvl="4" rtl="0"/>
            <a:r>
              <a:rPr lang="hu-HU" noProof="0"/>
              <a:t>Ötödik szint</a:t>
            </a:r>
          </a:p>
        </p:txBody>
      </p:sp>
      <p:sp>
        <p:nvSpPr>
          <p:cNvPr id="4" name="Dátum helye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rtl="0"/>
            <a:fld id="{2F0CFC88-071F-4CCD-A5A2-4E610C3357E8}" type="datetime1">
              <a:rPr lang="hu-HU" noProof="0" smtClean="0"/>
              <a:t>2024. 03. 31.</a:t>
            </a:fld>
            <a:endParaRPr lang="hu-HU" noProof="0"/>
          </a:p>
        </p:txBody>
      </p:sp>
      <p:sp>
        <p:nvSpPr>
          <p:cNvPr id="5" name="Élőláb helye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rtl="0"/>
            <a:endParaRPr lang="hu-HU" noProof="0"/>
          </a:p>
        </p:txBody>
      </p:sp>
      <p:sp>
        <p:nvSpPr>
          <p:cNvPr id="6" name="Dia számának helye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rtl="0"/>
            <a:fld id="{D57F1E4F-1CFF-5643-939E-217C01CDF565}" type="slidenum">
              <a:rPr lang="hu-HU" noProof="0" smtClean="0"/>
              <a:pPr rtl="0"/>
              <a:t>‹#›</a:t>
            </a:fld>
            <a:endParaRPr lang="hu-HU" noProof="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sv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p:txBody>
          <a:bodyPr rtlCol="0"/>
          <a:lstStyle/>
          <a:p>
            <a:r>
              <a:rPr lang="hu-HU" dirty="0">
                <a:latin typeface="Aptos Display"/>
              </a:rPr>
              <a:t>Lake </a:t>
            </a:r>
            <a:r>
              <a:rPr lang="hu-HU" dirty="0" err="1">
                <a:latin typeface="Aptos Display"/>
              </a:rPr>
              <a:t>Tisza's</a:t>
            </a:r>
            <a:r>
              <a:rPr lang="hu-HU" dirty="0">
                <a:latin typeface="Aptos Display"/>
              </a:rPr>
              <a:t> </a:t>
            </a:r>
            <a:r>
              <a:rPr lang="hu-HU" dirty="0" err="1">
                <a:latin typeface="Aptos Display"/>
              </a:rPr>
              <a:t>attractions</a:t>
            </a:r>
          </a:p>
        </p:txBody>
      </p:sp>
      <p:sp>
        <p:nvSpPr>
          <p:cNvPr id="3" name="Alcím 2"/>
          <p:cNvSpPr>
            <a:spLocks noGrp="1"/>
          </p:cNvSpPr>
          <p:nvPr>
            <p:ph type="subTitle" idx="1"/>
          </p:nvPr>
        </p:nvSpPr>
        <p:spPr/>
        <p:txBody>
          <a:bodyPr rtlCol="0"/>
          <a:lstStyle/>
          <a:p>
            <a:endParaRPr lang="hu-HU" dirty="0"/>
          </a:p>
        </p:txBody>
      </p:sp>
    </p:spTree>
    <p:extLst>
      <p:ext uri="{BB962C8B-B14F-4D97-AF65-F5344CB8AC3E}">
        <p14:creationId xmlns:p14="http://schemas.microsoft.com/office/powerpoint/2010/main" val="232367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5CA4299-D1B9-ABC6-3067-96D596414CA3}"/>
              </a:ext>
            </a:extLst>
          </p:cNvPr>
          <p:cNvSpPr>
            <a:spLocks noGrp="1"/>
          </p:cNvSpPr>
          <p:nvPr>
            <p:ph type="title"/>
          </p:nvPr>
        </p:nvSpPr>
        <p:spPr/>
        <p:txBody>
          <a:bodyPr/>
          <a:lstStyle/>
          <a:p>
            <a:r>
              <a:rPr lang="hu-HU" dirty="0"/>
              <a:t> The hanging </a:t>
            </a:r>
            <a:r>
              <a:rPr lang="hu-HU" dirty="0" err="1" smtClean="0"/>
              <a:t>canal</a:t>
            </a:r>
            <a:r>
              <a:rPr lang="hu-HU" dirty="0"/>
              <a:t> in T</a:t>
            </a:r>
            <a:r>
              <a:rPr lang="hu-HU" dirty="0">
                <a:solidFill>
                  <a:srgbClr val="000000"/>
                </a:solidFill>
              </a:rPr>
              <a:t>iszaörvény</a:t>
            </a:r>
            <a:endParaRPr lang="hu-HU" sz="1100" dirty="0">
              <a:solidFill>
                <a:srgbClr val="202122"/>
              </a:solidFill>
            </a:endParaRPr>
          </a:p>
          <a:p>
            <a:endParaRPr lang="hu-HU" dirty="0">
              <a:solidFill>
                <a:srgbClr val="262626"/>
              </a:solidFill>
            </a:endParaRPr>
          </a:p>
        </p:txBody>
      </p:sp>
      <p:pic>
        <p:nvPicPr>
          <p:cNvPr id="7" name="Tartalom helye 6" descr="A képen kültéri, fű, ég, fa látható&#10;&#10;Automatikusan generált leírás">
            <a:extLst>
              <a:ext uri="{FF2B5EF4-FFF2-40B4-BE49-F238E27FC236}">
                <a16:creationId xmlns:a16="http://schemas.microsoft.com/office/drawing/2014/main" id="{6FEF4A96-B242-5060-4C5F-E2E61F76B3A3}"/>
              </a:ext>
            </a:extLst>
          </p:cNvPr>
          <p:cNvPicPr>
            <a:picLocks noGrp="1" noChangeAspect="1"/>
          </p:cNvPicPr>
          <p:nvPr>
            <p:ph idx="1"/>
          </p:nvPr>
        </p:nvPicPr>
        <p:blipFill>
          <a:blip r:embed="rId2"/>
          <a:stretch>
            <a:fillRect/>
          </a:stretch>
        </p:blipFill>
        <p:spPr>
          <a:xfrm>
            <a:off x="615440" y="2418332"/>
            <a:ext cx="10961117" cy="3840551"/>
          </a:xfrm>
        </p:spPr>
      </p:pic>
    </p:spTree>
    <p:extLst>
      <p:ext uri="{BB962C8B-B14F-4D97-AF65-F5344CB8AC3E}">
        <p14:creationId xmlns:p14="http://schemas.microsoft.com/office/powerpoint/2010/main" val="3955910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2C6F4E1-533A-4C74-1CFB-A0881E986C39}"/>
              </a:ext>
            </a:extLst>
          </p:cNvPr>
          <p:cNvSpPr>
            <a:spLocks noGrp="1"/>
          </p:cNvSpPr>
          <p:nvPr>
            <p:ph type="title"/>
          </p:nvPr>
        </p:nvSpPr>
        <p:spPr/>
        <p:txBody>
          <a:bodyPr/>
          <a:lstStyle/>
          <a:p>
            <a:r>
              <a:rPr lang="hu-HU" dirty="0">
                <a:ea typeface="+mj-lt"/>
                <a:cs typeface="+mj-lt"/>
              </a:rPr>
              <a:t>The hanging </a:t>
            </a:r>
            <a:r>
              <a:rPr lang="hu-HU" dirty="0" err="1" smtClean="0">
                <a:ea typeface="+mj-lt"/>
                <a:cs typeface="+mj-lt"/>
              </a:rPr>
              <a:t>canal</a:t>
            </a:r>
            <a:r>
              <a:rPr lang="hu-HU" dirty="0">
                <a:ea typeface="+mj-lt"/>
                <a:cs typeface="+mj-lt"/>
              </a:rPr>
              <a:t> in T</a:t>
            </a:r>
            <a:r>
              <a:rPr lang="hu-HU" dirty="0">
                <a:solidFill>
                  <a:srgbClr val="000000"/>
                </a:solidFill>
                <a:ea typeface="+mj-lt"/>
                <a:cs typeface="+mj-lt"/>
              </a:rPr>
              <a:t>iszaörvény</a:t>
            </a:r>
            <a:endParaRPr lang="hu-HU" dirty="0"/>
          </a:p>
        </p:txBody>
      </p:sp>
      <p:sp>
        <p:nvSpPr>
          <p:cNvPr id="3" name="Tartalom helye 2">
            <a:extLst>
              <a:ext uri="{FF2B5EF4-FFF2-40B4-BE49-F238E27FC236}">
                <a16:creationId xmlns:a16="http://schemas.microsoft.com/office/drawing/2014/main" id="{EB66B037-53C2-A7A0-813A-D4C30A9EABD9}"/>
              </a:ext>
            </a:extLst>
          </p:cNvPr>
          <p:cNvSpPr>
            <a:spLocks noGrp="1"/>
          </p:cNvSpPr>
          <p:nvPr>
            <p:ph idx="1"/>
          </p:nvPr>
        </p:nvSpPr>
        <p:spPr/>
        <p:txBody>
          <a:bodyPr/>
          <a:lstStyle/>
          <a:p>
            <a:r>
              <a:rPr lang="hu-HU" dirty="0" err="1"/>
              <a:t>It</a:t>
            </a:r>
            <a:r>
              <a:rPr lang="hu-HU" dirty="0"/>
              <a:t> </a:t>
            </a:r>
            <a:r>
              <a:rPr lang="hu-HU" dirty="0" err="1"/>
              <a:t>was</a:t>
            </a:r>
            <a:r>
              <a:rPr lang="hu-HU" dirty="0"/>
              <a:t> </a:t>
            </a:r>
            <a:r>
              <a:rPr lang="hu-HU" dirty="0" err="1"/>
              <a:t>put</a:t>
            </a:r>
            <a:r>
              <a:rPr lang="hu-HU" dirty="0"/>
              <a:t> </a:t>
            </a:r>
            <a:r>
              <a:rPr lang="hu-HU" dirty="0" err="1"/>
              <a:t>into</a:t>
            </a:r>
            <a:r>
              <a:rPr lang="hu-HU" dirty="0"/>
              <a:t> </a:t>
            </a:r>
            <a:r>
              <a:rPr lang="hu-HU" dirty="0" err="1"/>
              <a:t>operation</a:t>
            </a:r>
            <a:r>
              <a:rPr lang="hu-HU" dirty="0"/>
              <a:t> </a:t>
            </a:r>
            <a:r>
              <a:rPr lang="hu-HU" dirty="0" err="1"/>
              <a:t>by</a:t>
            </a:r>
            <a:r>
              <a:rPr lang="hu-HU" dirty="0"/>
              <a:t> </a:t>
            </a:r>
            <a:r>
              <a:rPr lang="hu-HU" dirty="0" err="1"/>
              <a:t>Governor</a:t>
            </a:r>
            <a:r>
              <a:rPr lang="hu-HU" dirty="0"/>
              <a:t> </a:t>
            </a:r>
            <a:r>
              <a:rPr lang="hu-HU" dirty="0">
                <a:solidFill>
                  <a:srgbClr val="000000"/>
                </a:solidFill>
              </a:rPr>
              <a:t>Miklós Horthy </a:t>
            </a:r>
            <a:r>
              <a:rPr lang="hu-HU" dirty="0" err="1">
                <a:solidFill>
                  <a:srgbClr val="000000"/>
                </a:solidFill>
              </a:rPr>
              <a:t>on</a:t>
            </a:r>
            <a:r>
              <a:rPr lang="hu-HU" dirty="0">
                <a:solidFill>
                  <a:srgbClr val="000000"/>
                </a:solidFill>
              </a:rPr>
              <a:t> </a:t>
            </a:r>
            <a:r>
              <a:rPr lang="hu-HU" dirty="0" err="1">
                <a:solidFill>
                  <a:srgbClr val="000000"/>
                </a:solidFill>
              </a:rPr>
              <a:t>June</a:t>
            </a:r>
            <a:r>
              <a:rPr lang="hu-HU" dirty="0">
                <a:solidFill>
                  <a:srgbClr val="000000"/>
                </a:solidFill>
              </a:rPr>
              <a:t> 20th in 1940.</a:t>
            </a:r>
            <a:endParaRPr lang="hu-HU" dirty="0"/>
          </a:p>
          <a:p>
            <a:pPr>
              <a:buSzPct val="114999"/>
            </a:pPr>
            <a:r>
              <a:rPr lang="hu-HU" dirty="0">
                <a:solidFill>
                  <a:srgbClr val="000000"/>
                </a:solidFill>
                <a:latin typeface="Garamond"/>
              </a:rPr>
              <a:t>It </a:t>
            </a:r>
            <a:r>
              <a:rPr lang="hu-HU" dirty="0" err="1">
                <a:solidFill>
                  <a:srgbClr val="000000"/>
                </a:solidFill>
                <a:latin typeface="Garamond"/>
              </a:rPr>
              <a:t>was</a:t>
            </a:r>
            <a:r>
              <a:rPr lang="hu-HU" dirty="0">
                <a:solidFill>
                  <a:srgbClr val="000000"/>
                </a:solidFill>
                <a:latin typeface="Garamond"/>
              </a:rPr>
              <a:t> </a:t>
            </a:r>
            <a:r>
              <a:rPr lang="hu-HU" dirty="0" err="1" smtClean="0">
                <a:solidFill>
                  <a:srgbClr val="000000"/>
                </a:solidFill>
                <a:latin typeface="Garamond"/>
              </a:rPr>
              <a:t>needed</a:t>
            </a:r>
            <a:r>
              <a:rPr lang="hu-HU" dirty="0" smtClean="0">
                <a:solidFill>
                  <a:srgbClr val="000000"/>
                </a:solidFill>
                <a:latin typeface="Garamond"/>
              </a:rPr>
              <a:t> </a:t>
            </a:r>
            <a:r>
              <a:rPr lang="hu-HU" dirty="0" err="1">
                <a:solidFill>
                  <a:srgbClr val="000000"/>
                </a:solidFill>
                <a:latin typeface="Garamond"/>
              </a:rPr>
              <a:t>because</a:t>
            </a:r>
            <a:r>
              <a:rPr lang="hu-HU" dirty="0">
                <a:solidFill>
                  <a:srgbClr val="000000"/>
                </a:solidFill>
                <a:latin typeface="Garamond"/>
              </a:rPr>
              <a:t> in 1934 an 1935 a </a:t>
            </a:r>
            <a:r>
              <a:rPr lang="hu-HU" dirty="0" err="1" smtClean="0">
                <a:solidFill>
                  <a:srgbClr val="000000"/>
                </a:solidFill>
                <a:latin typeface="Garamond"/>
              </a:rPr>
              <a:t>really</a:t>
            </a:r>
            <a:r>
              <a:rPr lang="hu-HU" dirty="0" smtClean="0">
                <a:solidFill>
                  <a:srgbClr val="000000"/>
                </a:solidFill>
                <a:latin typeface="Garamond"/>
              </a:rPr>
              <a:t> </a:t>
            </a:r>
            <a:r>
              <a:rPr lang="hu-HU" dirty="0" err="1">
                <a:solidFill>
                  <a:srgbClr val="000000"/>
                </a:solidFill>
                <a:latin typeface="Garamond"/>
              </a:rPr>
              <a:t>bad</a:t>
            </a:r>
            <a:r>
              <a:rPr lang="hu-HU" dirty="0">
                <a:solidFill>
                  <a:srgbClr val="000000"/>
                </a:solidFill>
                <a:latin typeface="Garamond"/>
              </a:rPr>
              <a:t> </a:t>
            </a:r>
            <a:r>
              <a:rPr lang="hu-HU" dirty="0" err="1">
                <a:solidFill>
                  <a:srgbClr val="000000"/>
                </a:solidFill>
                <a:latin typeface="Garamond"/>
              </a:rPr>
              <a:t>drought</a:t>
            </a:r>
            <a:r>
              <a:rPr lang="hu-HU" dirty="0">
                <a:solidFill>
                  <a:srgbClr val="000000"/>
                </a:solidFill>
                <a:latin typeface="Garamond"/>
              </a:rPr>
              <a:t> hit </a:t>
            </a:r>
            <a:r>
              <a:rPr lang="hu-HU" dirty="0" err="1">
                <a:solidFill>
                  <a:srgbClr val="000000"/>
                </a:solidFill>
                <a:latin typeface="Garamond"/>
              </a:rPr>
              <a:t>the</a:t>
            </a:r>
            <a:r>
              <a:rPr lang="hu-HU" dirty="0">
                <a:solidFill>
                  <a:srgbClr val="000000"/>
                </a:solidFill>
                <a:latin typeface="Garamond"/>
              </a:rPr>
              <a:t> </a:t>
            </a:r>
            <a:r>
              <a:rPr lang="hu-HU" dirty="0">
                <a:solidFill>
                  <a:srgbClr val="000000"/>
                </a:solidFill>
              </a:rPr>
              <a:t>Alföld and a </a:t>
            </a:r>
            <a:r>
              <a:rPr lang="hu-HU" dirty="0" err="1">
                <a:solidFill>
                  <a:srgbClr val="000000"/>
                </a:solidFill>
              </a:rPr>
              <a:t>lot</a:t>
            </a:r>
            <a:r>
              <a:rPr lang="hu-HU" dirty="0">
                <a:solidFill>
                  <a:srgbClr val="000000"/>
                </a:solidFill>
              </a:rPr>
              <a:t> of </a:t>
            </a:r>
            <a:r>
              <a:rPr lang="hu-HU" dirty="0" err="1">
                <a:solidFill>
                  <a:srgbClr val="000000"/>
                </a:solidFill>
              </a:rPr>
              <a:t>land</a:t>
            </a:r>
            <a:r>
              <a:rPr lang="hu-HU" dirty="0">
                <a:solidFill>
                  <a:srgbClr val="000000"/>
                </a:solidFill>
              </a:rPr>
              <a:t> </a:t>
            </a:r>
            <a:r>
              <a:rPr lang="hu-HU" dirty="0" err="1">
                <a:solidFill>
                  <a:srgbClr val="000000"/>
                </a:solidFill>
              </a:rPr>
              <a:t>dried</a:t>
            </a:r>
            <a:r>
              <a:rPr lang="hu-HU" dirty="0">
                <a:solidFill>
                  <a:srgbClr val="000000"/>
                </a:solidFill>
              </a:rPr>
              <a:t> </a:t>
            </a:r>
            <a:r>
              <a:rPr lang="hu-HU" dirty="0" err="1">
                <a:solidFill>
                  <a:srgbClr val="000000"/>
                </a:solidFill>
              </a:rPr>
              <a:t>up</a:t>
            </a:r>
            <a:r>
              <a:rPr lang="hu-HU" dirty="0">
                <a:solidFill>
                  <a:srgbClr val="000000"/>
                </a:solidFill>
              </a:rPr>
              <a:t>.</a:t>
            </a:r>
            <a:endParaRPr lang="hu-HU" dirty="0">
              <a:solidFill>
                <a:srgbClr val="000000"/>
              </a:solidFill>
              <a:latin typeface="Garamond"/>
            </a:endParaRPr>
          </a:p>
          <a:p>
            <a:pPr>
              <a:buSzPct val="114999"/>
            </a:pPr>
            <a:r>
              <a:rPr lang="hu-HU" dirty="0">
                <a:solidFill>
                  <a:srgbClr val="000000"/>
                </a:solidFill>
                <a:latin typeface="Garamond"/>
              </a:rPr>
              <a:t>It has </a:t>
            </a:r>
            <a:r>
              <a:rPr lang="hu-HU" dirty="0" err="1">
                <a:solidFill>
                  <a:srgbClr val="000000"/>
                </a:solidFill>
                <a:latin typeface="Garamond"/>
              </a:rPr>
              <a:t>been</a:t>
            </a:r>
            <a:r>
              <a:rPr lang="hu-HU" dirty="0">
                <a:solidFill>
                  <a:srgbClr val="000000"/>
                </a:solidFill>
                <a:latin typeface="Garamond"/>
              </a:rPr>
              <a:t> </a:t>
            </a:r>
            <a:r>
              <a:rPr lang="hu-HU" dirty="0" err="1">
                <a:solidFill>
                  <a:srgbClr val="000000"/>
                </a:solidFill>
                <a:latin typeface="Garamond"/>
              </a:rPr>
              <a:t>used</a:t>
            </a:r>
            <a:r>
              <a:rPr lang="hu-HU" dirty="0">
                <a:solidFill>
                  <a:srgbClr val="000000"/>
                </a:solidFill>
                <a:latin typeface="Garamond"/>
              </a:rPr>
              <a:t> </a:t>
            </a:r>
            <a:r>
              <a:rPr lang="hu-HU" dirty="0" err="1">
                <a:solidFill>
                  <a:srgbClr val="000000"/>
                </a:solidFill>
                <a:latin typeface="Garamond"/>
              </a:rPr>
              <a:t>for</a:t>
            </a:r>
            <a:r>
              <a:rPr lang="hu-HU" dirty="0">
                <a:solidFill>
                  <a:srgbClr val="000000"/>
                </a:solidFill>
                <a:latin typeface="Garamond"/>
              </a:rPr>
              <a:t> over 80 </a:t>
            </a:r>
            <a:r>
              <a:rPr lang="hu-HU" dirty="0" err="1">
                <a:solidFill>
                  <a:srgbClr val="000000"/>
                </a:solidFill>
                <a:latin typeface="Garamond"/>
              </a:rPr>
              <a:t>years</a:t>
            </a:r>
            <a:r>
              <a:rPr lang="hu-HU" dirty="0">
                <a:solidFill>
                  <a:srgbClr val="000000"/>
                </a:solidFill>
                <a:latin typeface="Garamond"/>
              </a:rPr>
              <a:t> </a:t>
            </a:r>
            <a:r>
              <a:rPr lang="hu-HU" dirty="0" err="1">
                <a:solidFill>
                  <a:srgbClr val="000000"/>
                </a:solidFill>
                <a:latin typeface="Garamond"/>
              </a:rPr>
              <a:t>at</a:t>
            </a:r>
            <a:r>
              <a:rPr lang="hu-HU" dirty="0">
                <a:solidFill>
                  <a:srgbClr val="000000"/>
                </a:solidFill>
                <a:latin typeface="Garamond"/>
              </a:rPr>
              <a:t> </a:t>
            </a:r>
            <a:r>
              <a:rPr lang="hu-HU" dirty="0" err="1">
                <a:solidFill>
                  <a:srgbClr val="000000"/>
                </a:solidFill>
                <a:latin typeface="Garamond"/>
              </a:rPr>
              <a:t>this</a:t>
            </a:r>
            <a:r>
              <a:rPr lang="hu-HU" dirty="0">
                <a:solidFill>
                  <a:srgbClr val="000000"/>
                </a:solidFill>
                <a:latin typeface="Garamond"/>
              </a:rPr>
              <a:t> </a:t>
            </a:r>
            <a:r>
              <a:rPr lang="hu-HU" dirty="0" err="1">
                <a:solidFill>
                  <a:srgbClr val="000000"/>
                </a:solidFill>
                <a:latin typeface="Garamond"/>
              </a:rPr>
              <a:t>point</a:t>
            </a:r>
            <a:r>
              <a:rPr lang="hu-HU" dirty="0">
                <a:solidFill>
                  <a:srgbClr val="000000"/>
                </a:solidFill>
                <a:latin typeface="Garamond"/>
              </a:rPr>
              <a:t>.</a:t>
            </a:r>
          </a:p>
          <a:p>
            <a:pPr>
              <a:buSzPct val="114999"/>
            </a:pPr>
            <a:r>
              <a:rPr lang="hu-HU" dirty="0" err="1">
                <a:solidFill>
                  <a:srgbClr val="000000"/>
                </a:solidFill>
                <a:latin typeface="Garamond"/>
              </a:rPr>
              <a:t>Its</a:t>
            </a:r>
            <a:r>
              <a:rPr lang="hu-HU" dirty="0">
                <a:solidFill>
                  <a:srgbClr val="000000"/>
                </a:solidFill>
                <a:latin typeface="Garamond"/>
              </a:rPr>
              <a:t> </a:t>
            </a:r>
            <a:r>
              <a:rPr lang="hu-HU" dirty="0" err="1">
                <a:solidFill>
                  <a:srgbClr val="000000"/>
                </a:solidFill>
                <a:latin typeface="Garamond"/>
              </a:rPr>
              <a:t>the</a:t>
            </a:r>
            <a:r>
              <a:rPr lang="hu-HU" dirty="0">
                <a:solidFill>
                  <a:srgbClr val="000000"/>
                </a:solidFill>
                <a:latin typeface="Garamond"/>
              </a:rPr>
              <a:t> </a:t>
            </a:r>
            <a:r>
              <a:rPr lang="hu-HU" dirty="0" err="1">
                <a:solidFill>
                  <a:srgbClr val="000000"/>
                </a:solidFill>
                <a:latin typeface="Garamond"/>
              </a:rPr>
              <a:t>only</a:t>
            </a:r>
            <a:r>
              <a:rPr lang="hu-HU" dirty="0">
                <a:solidFill>
                  <a:srgbClr val="000000"/>
                </a:solidFill>
                <a:latin typeface="Garamond"/>
              </a:rPr>
              <a:t> </a:t>
            </a:r>
            <a:r>
              <a:rPr lang="hu-HU" dirty="0" err="1">
                <a:solidFill>
                  <a:srgbClr val="000000"/>
                </a:solidFill>
                <a:latin typeface="Garamond"/>
              </a:rPr>
              <a:t>one</a:t>
            </a:r>
            <a:r>
              <a:rPr lang="hu-HU" dirty="0">
                <a:solidFill>
                  <a:srgbClr val="000000"/>
                </a:solidFill>
                <a:latin typeface="Garamond"/>
              </a:rPr>
              <a:t> of </a:t>
            </a:r>
            <a:r>
              <a:rPr lang="hu-HU" dirty="0" err="1">
                <a:solidFill>
                  <a:srgbClr val="000000"/>
                </a:solidFill>
                <a:latin typeface="Garamond"/>
              </a:rPr>
              <a:t>its</a:t>
            </a:r>
            <a:r>
              <a:rPr lang="hu-HU" dirty="0">
                <a:solidFill>
                  <a:srgbClr val="000000"/>
                </a:solidFill>
                <a:latin typeface="Garamond"/>
              </a:rPr>
              <a:t> </a:t>
            </a:r>
            <a:r>
              <a:rPr lang="hu-HU" dirty="0" err="1">
                <a:solidFill>
                  <a:srgbClr val="000000"/>
                </a:solidFill>
                <a:latin typeface="Garamond"/>
              </a:rPr>
              <a:t>kind</a:t>
            </a:r>
            <a:r>
              <a:rPr lang="hu-HU" dirty="0">
                <a:solidFill>
                  <a:srgbClr val="000000"/>
                </a:solidFill>
                <a:latin typeface="Garamond"/>
              </a:rPr>
              <a:t> in Hungary</a:t>
            </a:r>
          </a:p>
          <a:p>
            <a:pPr>
              <a:buSzPct val="114999"/>
            </a:pPr>
            <a:endParaRPr lang="hu-HU" dirty="0">
              <a:solidFill>
                <a:srgbClr val="000000"/>
              </a:solidFill>
              <a:latin typeface="Garamond"/>
            </a:endParaRPr>
          </a:p>
          <a:p>
            <a:pPr>
              <a:buSzPct val="114999"/>
            </a:pPr>
            <a:endParaRPr lang="hu-HU" dirty="0">
              <a:solidFill>
                <a:srgbClr val="262626"/>
              </a:solidFill>
              <a:latin typeface="Garamond"/>
            </a:endParaRPr>
          </a:p>
          <a:p>
            <a:pPr>
              <a:buSzPct val="114999"/>
            </a:pPr>
            <a:endParaRPr lang="hu-HU" dirty="0">
              <a:solidFill>
                <a:srgbClr val="262626"/>
              </a:solidFill>
              <a:latin typeface="Garamond"/>
            </a:endParaRPr>
          </a:p>
        </p:txBody>
      </p:sp>
    </p:spTree>
    <p:extLst>
      <p:ext uri="{BB962C8B-B14F-4D97-AF65-F5344CB8AC3E}">
        <p14:creationId xmlns:p14="http://schemas.microsoft.com/office/powerpoint/2010/main" val="2632252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BBB4D6E-41A1-E790-EE4F-E87A777D44A0}"/>
              </a:ext>
            </a:extLst>
          </p:cNvPr>
          <p:cNvSpPr>
            <a:spLocks noGrp="1"/>
          </p:cNvSpPr>
          <p:nvPr>
            <p:ph type="title"/>
          </p:nvPr>
        </p:nvSpPr>
        <p:spPr/>
        <p:txBody>
          <a:bodyPr/>
          <a:lstStyle/>
          <a:p>
            <a:r>
              <a:rPr lang="hu-HU" dirty="0"/>
              <a:t>Sulyom and </a:t>
            </a:r>
            <a:r>
              <a:rPr lang="hu-HU" dirty="0" err="1"/>
              <a:t>foods</a:t>
            </a:r>
            <a:r>
              <a:rPr lang="hu-HU" dirty="0"/>
              <a:t> </a:t>
            </a:r>
            <a:r>
              <a:rPr lang="hu-HU" dirty="0" err="1"/>
              <a:t>made</a:t>
            </a:r>
            <a:r>
              <a:rPr lang="hu-HU" dirty="0"/>
              <a:t> </a:t>
            </a:r>
            <a:r>
              <a:rPr lang="hu-HU" dirty="0" err="1"/>
              <a:t>form</a:t>
            </a:r>
            <a:r>
              <a:rPr lang="hu-HU" dirty="0"/>
              <a:t> </a:t>
            </a:r>
            <a:r>
              <a:rPr lang="hu-HU" dirty="0" err="1"/>
              <a:t>it</a:t>
            </a:r>
          </a:p>
        </p:txBody>
      </p:sp>
      <p:pic>
        <p:nvPicPr>
          <p:cNvPr id="4" name="Tartalom helye 3">
            <a:extLst>
              <a:ext uri="{FF2B5EF4-FFF2-40B4-BE49-F238E27FC236}">
                <a16:creationId xmlns:a16="http://schemas.microsoft.com/office/drawing/2014/main" id="{B081F409-FDA6-8978-C4A8-53FC39AD3AA7}"/>
              </a:ext>
            </a:extLst>
          </p:cNvPr>
          <p:cNvPicPr>
            <a:picLocks noGrp="1" noChangeAspect="1"/>
          </p:cNvPicPr>
          <p:nvPr>
            <p:ph idx="1"/>
          </p:nvPr>
        </p:nvPicPr>
        <p:blipFill>
          <a:blip r:embed="rId2"/>
          <a:stretch>
            <a:fillRect/>
          </a:stretch>
        </p:blipFill>
        <p:spPr>
          <a:xfrm>
            <a:off x="890273" y="2921000"/>
            <a:ext cx="3179641" cy="2950234"/>
          </a:xfrm>
        </p:spPr>
      </p:pic>
      <p:pic>
        <p:nvPicPr>
          <p:cNvPr id="5" name="Kép 4" descr="A képen növény, fa, zöld, virág látható&#10;&#10;Automatikusan generált leírás">
            <a:extLst>
              <a:ext uri="{FF2B5EF4-FFF2-40B4-BE49-F238E27FC236}">
                <a16:creationId xmlns:a16="http://schemas.microsoft.com/office/drawing/2014/main" id="{A894551D-9F44-BA57-DFE0-4076E8286845}"/>
              </a:ext>
            </a:extLst>
          </p:cNvPr>
          <p:cNvPicPr>
            <a:picLocks noChangeAspect="1"/>
          </p:cNvPicPr>
          <p:nvPr/>
        </p:nvPicPr>
        <p:blipFill>
          <a:blip r:embed="rId3"/>
          <a:stretch>
            <a:fillRect/>
          </a:stretch>
        </p:blipFill>
        <p:spPr>
          <a:xfrm>
            <a:off x="7962990" y="3104341"/>
            <a:ext cx="3181529" cy="2590260"/>
          </a:xfrm>
          <a:prstGeom prst="rect">
            <a:avLst/>
          </a:prstGeom>
        </p:spPr>
      </p:pic>
      <p:pic>
        <p:nvPicPr>
          <p:cNvPr id="7" name="Kép 6" descr="A képen dinoszaurusz, koponya, emlős, sárkány látható&#10;&#10;Automatikusan generált leírás">
            <a:extLst>
              <a:ext uri="{FF2B5EF4-FFF2-40B4-BE49-F238E27FC236}">
                <a16:creationId xmlns:a16="http://schemas.microsoft.com/office/drawing/2014/main" id="{C8682869-B216-5EA6-CD18-6F86CFA072A2}"/>
              </a:ext>
            </a:extLst>
          </p:cNvPr>
          <p:cNvPicPr>
            <a:picLocks noChangeAspect="1"/>
          </p:cNvPicPr>
          <p:nvPr/>
        </p:nvPicPr>
        <p:blipFill>
          <a:blip r:embed="rId4"/>
          <a:stretch>
            <a:fillRect/>
          </a:stretch>
        </p:blipFill>
        <p:spPr>
          <a:xfrm>
            <a:off x="4331449" y="3304816"/>
            <a:ext cx="2752725" cy="2189312"/>
          </a:xfrm>
          <a:prstGeom prst="rect">
            <a:avLst/>
          </a:prstGeom>
        </p:spPr>
      </p:pic>
    </p:spTree>
    <p:extLst>
      <p:ext uri="{BB962C8B-B14F-4D97-AF65-F5344CB8AC3E}">
        <p14:creationId xmlns:p14="http://schemas.microsoft.com/office/powerpoint/2010/main" val="4235012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3130050-FCAE-5897-45BB-030C6CDD7923}"/>
              </a:ext>
            </a:extLst>
          </p:cNvPr>
          <p:cNvSpPr>
            <a:spLocks noGrp="1"/>
          </p:cNvSpPr>
          <p:nvPr>
            <p:ph type="title"/>
          </p:nvPr>
        </p:nvSpPr>
        <p:spPr/>
        <p:txBody>
          <a:bodyPr/>
          <a:lstStyle/>
          <a:p>
            <a:r>
              <a:rPr lang="hu-HU">
                <a:ea typeface="+mj-lt"/>
                <a:cs typeface="+mj-lt"/>
              </a:rPr>
              <a:t>Sulyom and </a:t>
            </a:r>
            <a:r>
              <a:rPr lang="hu-HU" err="1">
                <a:ea typeface="+mj-lt"/>
                <a:cs typeface="+mj-lt"/>
              </a:rPr>
              <a:t>foods</a:t>
            </a:r>
            <a:r>
              <a:rPr lang="hu-HU">
                <a:ea typeface="+mj-lt"/>
                <a:cs typeface="+mj-lt"/>
              </a:rPr>
              <a:t> </a:t>
            </a:r>
            <a:r>
              <a:rPr lang="hu-HU" err="1">
                <a:ea typeface="+mj-lt"/>
                <a:cs typeface="+mj-lt"/>
              </a:rPr>
              <a:t>made</a:t>
            </a:r>
            <a:r>
              <a:rPr lang="hu-HU">
                <a:ea typeface="+mj-lt"/>
                <a:cs typeface="+mj-lt"/>
              </a:rPr>
              <a:t> </a:t>
            </a:r>
            <a:r>
              <a:rPr lang="hu-HU" err="1">
                <a:ea typeface="+mj-lt"/>
                <a:cs typeface="+mj-lt"/>
              </a:rPr>
              <a:t>form</a:t>
            </a:r>
            <a:r>
              <a:rPr lang="hu-HU">
                <a:ea typeface="+mj-lt"/>
                <a:cs typeface="+mj-lt"/>
              </a:rPr>
              <a:t> </a:t>
            </a:r>
            <a:r>
              <a:rPr lang="hu-HU" err="1">
                <a:ea typeface="+mj-lt"/>
                <a:cs typeface="+mj-lt"/>
              </a:rPr>
              <a:t>it</a:t>
            </a:r>
            <a:endParaRPr lang="hu-HU" err="1">
              <a:solidFill>
                <a:srgbClr val="000000"/>
              </a:solidFill>
              <a:ea typeface="+mj-lt"/>
              <a:cs typeface="+mj-lt"/>
            </a:endParaRPr>
          </a:p>
          <a:p>
            <a:endParaRPr lang="hu-HU" dirty="0"/>
          </a:p>
        </p:txBody>
      </p:sp>
      <p:sp>
        <p:nvSpPr>
          <p:cNvPr id="3" name="Tartalom helye 2">
            <a:extLst>
              <a:ext uri="{FF2B5EF4-FFF2-40B4-BE49-F238E27FC236}">
                <a16:creationId xmlns:a16="http://schemas.microsoft.com/office/drawing/2014/main" id="{272BBC93-2B81-177A-28C3-D6297F0C0166}"/>
              </a:ext>
            </a:extLst>
          </p:cNvPr>
          <p:cNvSpPr>
            <a:spLocks noGrp="1"/>
          </p:cNvSpPr>
          <p:nvPr>
            <p:ph idx="1"/>
          </p:nvPr>
        </p:nvSpPr>
        <p:spPr/>
        <p:txBody>
          <a:bodyPr/>
          <a:lstStyle/>
          <a:p>
            <a:r>
              <a:rPr lang="hu-HU" dirty="0"/>
              <a:t>Sulyom is </a:t>
            </a:r>
            <a:r>
              <a:rPr lang="hu-HU" dirty="0" err="1"/>
              <a:t>very</a:t>
            </a:r>
            <a:r>
              <a:rPr lang="hu-HU" dirty="0"/>
              <a:t> </a:t>
            </a:r>
            <a:r>
              <a:rPr lang="hu-HU" dirty="0" err="1" smtClean="0"/>
              <a:t>common</a:t>
            </a:r>
            <a:r>
              <a:rPr lang="hu-HU" dirty="0" smtClean="0"/>
              <a:t> </a:t>
            </a:r>
            <a:r>
              <a:rPr lang="hu-HU" dirty="0" err="1"/>
              <a:t>around</a:t>
            </a:r>
            <a:r>
              <a:rPr lang="hu-HU" dirty="0"/>
              <a:t> Lake Tisza.</a:t>
            </a:r>
          </a:p>
          <a:p>
            <a:pPr>
              <a:buSzPct val="114999"/>
            </a:pPr>
            <a:r>
              <a:rPr lang="hu-HU" dirty="0" err="1" smtClean="0"/>
              <a:t>Altough</a:t>
            </a:r>
            <a:r>
              <a:rPr lang="hu-HU" dirty="0" smtClean="0"/>
              <a:t> </a:t>
            </a:r>
            <a:r>
              <a:rPr lang="hu-HU" dirty="0"/>
              <a:t>it has </a:t>
            </a:r>
            <a:r>
              <a:rPr lang="hu-HU" dirty="0" err="1"/>
              <a:t>large</a:t>
            </a:r>
            <a:r>
              <a:rPr lang="hu-HU" dirty="0"/>
              <a:t> and </a:t>
            </a:r>
            <a:r>
              <a:rPr lang="hu-HU" dirty="0" err="1"/>
              <a:t>sharp</a:t>
            </a:r>
            <a:r>
              <a:rPr lang="hu-HU" dirty="0"/>
              <a:t> </a:t>
            </a:r>
            <a:r>
              <a:rPr lang="hu-HU" dirty="0" err="1" smtClean="0"/>
              <a:t>spikes</a:t>
            </a:r>
            <a:r>
              <a:rPr lang="hu-HU" dirty="0" smtClean="0"/>
              <a:t>, </a:t>
            </a:r>
            <a:r>
              <a:rPr lang="hu-HU" dirty="0" err="1" smtClean="0"/>
              <a:t>it’s</a:t>
            </a:r>
            <a:r>
              <a:rPr lang="hu-HU" dirty="0" smtClean="0"/>
              <a:t> </a:t>
            </a:r>
            <a:r>
              <a:rPr lang="hu-HU" dirty="0" err="1"/>
              <a:t>actually</a:t>
            </a:r>
            <a:r>
              <a:rPr lang="hu-HU" dirty="0"/>
              <a:t> </a:t>
            </a:r>
            <a:r>
              <a:rPr lang="hu-HU" dirty="0" err="1"/>
              <a:t>edible</a:t>
            </a:r>
            <a:r>
              <a:rPr lang="hu-HU" dirty="0"/>
              <a:t>.</a:t>
            </a:r>
          </a:p>
          <a:p>
            <a:pPr>
              <a:buSzPct val="114999"/>
            </a:pPr>
            <a:r>
              <a:rPr lang="hu-HU" dirty="0" err="1" smtClean="0"/>
              <a:t>It’s</a:t>
            </a:r>
            <a:r>
              <a:rPr lang="hu-HU" dirty="0" smtClean="0"/>
              <a:t> </a:t>
            </a:r>
            <a:r>
              <a:rPr lang="hu-HU" dirty="0" err="1"/>
              <a:t>usally</a:t>
            </a:r>
            <a:r>
              <a:rPr lang="hu-HU" dirty="0"/>
              <a:t> </a:t>
            </a:r>
            <a:r>
              <a:rPr lang="hu-HU" dirty="0" err="1"/>
              <a:t>cooked</a:t>
            </a:r>
            <a:r>
              <a:rPr lang="hu-HU" dirty="0"/>
              <a:t> in </a:t>
            </a:r>
            <a:r>
              <a:rPr lang="hu-HU" dirty="0" err="1"/>
              <a:t>boiling</a:t>
            </a:r>
            <a:r>
              <a:rPr lang="hu-HU" dirty="0"/>
              <a:t> </a:t>
            </a:r>
            <a:r>
              <a:rPr lang="hu-HU" dirty="0" err="1"/>
              <a:t>water</a:t>
            </a:r>
            <a:r>
              <a:rPr lang="hu-HU" dirty="0"/>
              <a:t>.</a:t>
            </a:r>
          </a:p>
          <a:p>
            <a:pPr>
              <a:buSzPct val="114999"/>
            </a:pPr>
            <a:r>
              <a:rPr lang="hu-HU" dirty="0" err="1"/>
              <a:t>People</a:t>
            </a:r>
            <a:r>
              <a:rPr lang="hu-HU" dirty="0"/>
              <a:t> </a:t>
            </a:r>
            <a:r>
              <a:rPr lang="hu-HU" dirty="0" err="1"/>
              <a:t>often</a:t>
            </a:r>
            <a:r>
              <a:rPr lang="hu-HU" dirty="0"/>
              <a:t> </a:t>
            </a:r>
            <a:r>
              <a:rPr lang="hu-HU" dirty="0" err="1"/>
              <a:t>compare</a:t>
            </a:r>
            <a:r>
              <a:rPr lang="hu-HU" dirty="0"/>
              <a:t> </a:t>
            </a:r>
            <a:r>
              <a:rPr lang="hu-HU" dirty="0" err="1"/>
              <a:t>it</a:t>
            </a:r>
            <a:r>
              <a:rPr lang="hu-HU" dirty="0"/>
              <a:t> </a:t>
            </a:r>
            <a:r>
              <a:rPr lang="hu-HU" dirty="0" err="1"/>
              <a:t>to</a:t>
            </a:r>
            <a:r>
              <a:rPr lang="hu-HU" dirty="0"/>
              <a:t> </a:t>
            </a:r>
            <a:r>
              <a:rPr lang="hu-HU" dirty="0" err="1"/>
              <a:t>chestnut</a:t>
            </a:r>
          </a:p>
          <a:p>
            <a:pPr>
              <a:buSzPct val="114999"/>
            </a:pPr>
            <a:endParaRPr lang="hu-HU" dirty="0"/>
          </a:p>
          <a:p>
            <a:pPr>
              <a:buSzPct val="114999"/>
            </a:pPr>
            <a:endParaRPr lang="hu-HU" dirty="0"/>
          </a:p>
          <a:p>
            <a:pPr>
              <a:buSzPct val="114999"/>
            </a:pPr>
            <a:endParaRPr lang="hu-HU" dirty="0"/>
          </a:p>
          <a:p>
            <a:pPr>
              <a:buSzPct val="114999"/>
            </a:pPr>
            <a:endParaRPr lang="hu-HU" dirty="0"/>
          </a:p>
        </p:txBody>
      </p:sp>
    </p:spTree>
    <p:extLst>
      <p:ext uri="{BB962C8B-B14F-4D97-AF65-F5344CB8AC3E}">
        <p14:creationId xmlns:p14="http://schemas.microsoft.com/office/powerpoint/2010/main" val="2698484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2FE5A50-77FF-0682-3BDA-2E38DF913000}"/>
              </a:ext>
            </a:extLst>
          </p:cNvPr>
          <p:cNvSpPr>
            <a:spLocks noGrp="1"/>
          </p:cNvSpPr>
          <p:nvPr>
            <p:ph type="title"/>
          </p:nvPr>
        </p:nvSpPr>
        <p:spPr/>
        <p:txBody>
          <a:bodyPr/>
          <a:lstStyle/>
          <a:p>
            <a:r>
              <a:rPr lang="hu-HU" dirty="0" err="1"/>
              <a:t>Mayfly</a:t>
            </a:r>
            <a:r>
              <a:rPr lang="hu-HU" dirty="0"/>
              <a:t> </a:t>
            </a:r>
            <a:r>
              <a:rPr lang="hu-HU" dirty="0" err="1"/>
              <a:t>dance</a:t>
            </a:r>
            <a:r>
              <a:rPr lang="hu-HU" dirty="0"/>
              <a:t>: </a:t>
            </a:r>
            <a:r>
              <a:rPr lang="hu-HU" dirty="0" err="1"/>
              <a:t>why</a:t>
            </a:r>
            <a:r>
              <a:rPr lang="hu-HU" dirty="0"/>
              <a:t> </a:t>
            </a:r>
            <a:r>
              <a:rPr lang="hu-HU" dirty="0" err="1"/>
              <a:t>are</a:t>
            </a:r>
            <a:r>
              <a:rPr lang="hu-HU" dirty="0"/>
              <a:t> </a:t>
            </a:r>
            <a:r>
              <a:rPr lang="hu-HU" dirty="0" err="1"/>
              <a:t>mayflies</a:t>
            </a:r>
            <a:r>
              <a:rPr lang="hu-HU" dirty="0"/>
              <a:t> </a:t>
            </a:r>
            <a:r>
              <a:rPr lang="hu-HU" dirty="0" err="1"/>
              <a:t>so</a:t>
            </a:r>
            <a:r>
              <a:rPr lang="hu-HU" dirty="0"/>
              <a:t> </a:t>
            </a:r>
            <a:r>
              <a:rPr lang="hu-HU" dirty="0" err="1"/>
              <a:t>unique</a:t>
            </a:r>
          </a:p>
        </p:txBody>
      </p:sp>
      <p:pic>
        <p:nvPicPr>
          <p:cNvPr id="5" name="Kép 4" descr="A képen kártevő, ízeltlábú, Beporzó, Makrofényképezés látható&#10;&#10;Automatikusan generált leírás">
            <a:extLst>
              <a:ext uri="{FF2B5EF4-FFF2-40B4-BE49-F238E27FC236}">
                <a16:creationId xmlns:a16="http://schemas.microsoft.com/office/drawing/2014/main" id="{3E4FE805-827B-5D68-F8CA-C3DEC7873402}"/>
              </a:ext>
            </a:extLst>
          </p:cNvPr>
          <p:cNvPicPr>
            <a:picLocks noChangeAspect="1"/>
          </p:cNvPicPr>
          <p:nvPr/>
        </p:nvPicPr>
        <p:blipFill>
          <a:blip r:embed="rId2"/>
          <a:stretch>
            <a:fillRect/>
          </a:stretch>
        </p:blipFill>
        <p:spPr>
          <a:xfrm>
            <a:off x="6846588" y="3180811"/>
            <a:ext cx="3286484" cy="2451699"/>
          </a:xfrm>
          <a:prstGeom prst="rect">
            <a:avLst/>
          </a:prstGeom>
        </p:spPr>
      </p:pic>
      <p:pic>
        <p:nvPicPr>
          <p:cNvPr id="8" name="Tartalom helye 7" descr="A képen gerinctelen, Recésszárnyú fátyolkák, Organizmus, rovar látható&#10;&#10;Automatikusan generált leírás">
            <a:extLst>
              <a:ext uri="{FF2B5EF4-FFF2-40B4-BE49-F238E27FC236}">
                <a16:creationId xmlns:a16="http://schemas.microsoft.com/office/drawing/2014/main" id="{3A2EB191-8216-569A-15CA-DF180476C6EF}"/>
              </a:ext>
            </a:extLst>
          </p:cNvPr>
          <p:cNvPicPr>
            <a:picLocks noGrp="1" noChangeAspect="1"/>
          </p:cNvPicPr>
          <p:nvPr>
            <p:ph idx="1"/>
          </p:nvPr>
        </p:nvPicPr>
        <p:blipFill>
          <a:blip r:embed="rId3"/>
          <a:stretch>
            <a:fillRect/>
          </a:stretch>
        </p:blipFill>
        <p:spPr>
          <a:xfrm>
            <a:off x="6023214" y="3074568"/>
            <a:ext cx="4286250" cy="2657475"/>
          </a:xfrm>
        </p:spPr>
      </p:pic>
      <p:pic>
        <p:nvPicPr>
          <p:cNvPr id="9" name="Kép 8" descr="A képen kültéri, víz, természet, talaj látható&#10;&#10;Automatikusan generált leírás">
            <a:extLst>
              <a:ext uri="{FF2B5EF4-FFF2-40B4-BE49-F238E27FC236}">
                <a16:creationId xmlns:a16="http://schemas.microsoft.com/office/drawing/2014/main" id="{382ABD5C-C094-3588-E625-2CDB26B9F6FA}"/>
              </a:ext>
            </a:extLst>
          </p:cNvPr>
          <p:cNvPicPr>
            <a:picLocks noChangeAspect="1"/>
          </p:cNvPicPr>
          <p:nvPr/>
        </p:nvPicPr>
        <p:blipFill>
          <a:blip r:embed="rId4"/>
          <a:stretch>
            <a:fillRect/>
          </a:stretch>
        </p:blipFill>
        <p:spPr>
          <a:xfrm>
            <a:off x="920151" y="2994293"/>
            <a:ext cx="4960190" cy="2810359"/>
          </a:xfrm>
          <a:prstGeom prst="rect">
            <a:avLst/>
          </a:prstGeom>
        </p:spPr>
      </p:pic>
    </p:spTree>
    <p:extLst>
      <p:ext uri="{BB962C8B-B14F-4D97-AF65-F5344CB8AC3E}">
        <p14:creationId xmlns:p14="http://schemas.microsoft.com/office/powerpoint/2010/main" val="80314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CACB86E-46B3-7960-F93C-424EAA3C76CC}"/>
              </a:ext>
            </a:extLst>
          </p:cNvPr>
          <p:cNvSpPr>
            <a:spLocks noGrp="1"/>
          </p:cNvSpPr>
          <p:nvPr>
            <p:ph type="title"/>
          </p:nvPr>
        </p:nvSpPr>
        <p:spPr/>
        <p:txBody>
          <a:bodyPr/>
          <a:lstStyle/>
          <a:p>
            <a:r>
              <a:rPr lang="hu-HU" dirty="0" err="1">
                <a:ea typeface="+mj-lt"/>
                <a:cs typeface="+mj-lt"/>
              </a:rPr>
              <a:t>Mayfly</a:t>
            </a:r>
            <a:r>
              <a:rPr lang="hu-HU" dirty="0">
                <a:ea typeface="+mj-lt"/>
                <a:cs typeface="+mj-lt"/>
              </a:rPr>
              <a:t> </a:t>
            </a:r>
            <a:r>
              <a:rPr lang="hu-HU" dirty="0" err="1">
                <a:ea typeface="+mj-lt"/>
                <a:cs typeface="+mj-lt"/>
              </a:rPr>
              <a:t>dance</a:t>
            </a:r>
            <a:r>
              <a:rPr lang="hu-HU" dirty="0">
                <a:ea typeface="+mj-lt"/>
                <a:cs typeface="+mj-lt"/>
              </a:rPr>
              <a:t>: </a:t>
            </a:r>
            <a:r>
              <a:rPr lang="hu-HU" dirty="0" err="1">
                <a:ea typeface="+mj-lt"/>
                <a:cs typeface="+mj-lt"/>
              </a:rPr>
              <a:t>why</a:t>
            </a:r>
            <a:r>
              <a:rPr lang="hu-HU" dirty="0">
                <a:ea typeface="+mj-lt"/>
                <a:cs typeface="+mj-lt"/>
              </a:rPr>
              <a:t> </a:t>
            </a:r>
            <a:r>
              <a:rPr lang="hu-HU" dirty="0" err="1">
                <a:ea typeface="+mj-lt"/>
                <a:cs typeface="+mj-lt"/>
              </a:rPr>
              <a:t>are</a:t>
            </a:r>
            <a:r>
              <a:rPr lang="hu-HU" dirty="0">
                <a:ea typeface="+mj-lt"/>
                <a:cs typeface="+mj-lt"/>
              </a:rPr>
              <a:t> </a:t>
            </a:r>
            <a:r>
              <a:rPr lang="hu-HU" dirty="0" err="1">
                <a:ea typeface="+mj-lt"/>
                <a:cs typeface="+mj-lt"/>
              </a:rPr>
              <a:t>mayflies</a:t>
            </a:r>
            <a:r>
              <a:rPr lang="hu-HU" dirty="0">
                <a:ea typeface="+mj-lt"/>
                <a:cs typeface="+mj-lt"/>
              </a:rPr>
              <a:t> </a:t>
            </a:r>
            <a:r>
              <a:rPr lang="hu-HU" dirty="0" err="1">
                <a:ea typeface="+mj-lt"/>
                <a:cs typeface="+mj-lt"/>
              </a:rPr>
              <a:t>so</a:t>
            </a:r>
            <a:r>
              <a:rPr lang="hu-HU" dirty="0">
                <a:ea typeface="+mj-lt"/>
                <a:cs typeface="+mj-lt"/>
              </a:rPr>
              <a:t> </a:t>
            </a:r>
            <a:r>
              <a:rPr lang="hu-HU" dirty="0" err="1">
                <a:ea typeface="+mj-lt"/>
                <a:cs typeface="+mj-lt"/>
              </a:rPr>
              <a:t>unique</a:t>
            </a:r>
            <a:endParaRPr lang="hu-HU" dirty="0" err="1"/>
          </a:p>
        </p:txBody>
      </p:sp>
      <p:sp>
        <p:nvSpPr>
          <p:cNvPr id="3" name="Tartalom helye 2">
            <a:extLst>
              <a:ext uri="{FF2B5EF4-FFF2-40B4-BE49-F238E27FC236}">
                <a16:creationId xmlns:a16="http://schemas.microsoft.com/office/drawing/2014/main" id="{89A59072-977D-C65E-AC56-BCC40327469A}"/>
              </a:ext>
            </a:extLst>
          </p:cNvPr>
          <p:cNvSpPr>
            <a:spLocks noGrp="1"/>
          </p:cNvSpPr>
          <p:nvPr>
            <p:ph idx="1"/>
          </p:nvPr>
        </p:nvSpPr>
        <p:spPr/>
        <p:txBody>
          <a:bodyPr>
            <a:normAutofit/>
          </a:bodyPr>
          <a:lstStyle/>
          <a:p>
            <a:r>
              <a:rPr lang="hu-HU" dirty="0"/>
              <a:t>The </a:t>
            </a:r>
            <a:r>
              <a:rPr lang="hu-HU" dirty="0" err="1"/>
              <a:t>flower</a:t>
            </a:r>
            <a:r>
              <a:rPr lang="hu-HU" dirty="0"/>
              <a:t> of Tisza </a:t>
            </a:r>
            <a:r>
              <a:rPr lang="hu-HU" dirty="0" err="1"/>
              <a:t>despite</a:t>
            </a:r>
            <a:r>
              <a:rPr lang="hu-HU" dirty="0"/>
              <a:t> </a:t>
            </a:r>
            <a:r>
              <a:rPr lang="hu-HU" dirty="0" err="1"/>
              <a:t>its</a:t>
            </a:r>
            <a:r>
              <a:rPr lang="hu-HU" dirty="0"/>
              <a:t> </a:t>
            </a:r>
            <a:r>
              <a:rPr lang="hu-HU" dirty="0" err="1"/>
              <a:t>name</a:t>
            </a:r>
            <a:r>
              <a:rPr lang="hu-HU" dirty="0"/>
              <a:t> is </a:t>
            </a:r>
            <a:r>
              <a:rPr lang="hu-HU" dirty="0" err="1"/>
              <a:t>not</a:t>
            </a:r>
            <a:r>
              <a:rPr lang="hu-HU" dirty="0"/>
              <a:t> a </a:t>
            </a:r>
            <a:r>
              <a:rPr lang="hu-HU" dirty="0" err="1"/>
              <a:t>flower</a:t>
            </a:r>
            <a:r>
              <a:rPr lang="hu-HU" dirty="0"/>
              <a:t>. </a:t>
            </a:r>
            <a:r>
              <a:rPr lang="hu-HU" dirty="0" err="1" smtClean="0"/>
              <a:t>It’s</a:t>
            </a:r>
            <a:r>
              <a:rPr lang="hu-HU" dirty="0" smtClean="0"/>
              <a:t> </a:t>
            </a:r>
            <a:r>
              <a:rPr lang="hu-HU" dirty="0" err="1"/>
              <a:t>actually</a:t>
            </a:r>
            <a:r>
              <a:rPr lang="hu-HU" dirty="0"/>
              <a:t> </a:t>
            </a:r>
            <a:r>
              <a:rPr lang="hu-HU" dirty="0" err="1"/>
              <a:t>mayflies</a:t>
            </a:r>
            <a:r>
              <a:rPr lang="hu-HU" dirty="0"/>
              <a:t>.</a:t>
            </a:r>
          </a:p>
          <a:p>
            <a:pPr>
              <a:buSzPct val="114999"/>
            </a:pPr>
            <a:r>
              <a:rPr lang="hu-HU" dirty="0" err="1"/>
              <a:t>This</a:t>
            </a:r>
            <a:r>
              <a:rPr lang="hu-HU" dirty="0"/>
              <a:t> </a:t>
            </a:r>
            <a:r>
              <a:rPr lang="hu-HU" dirty="0" err="1"/>
              <a:t>type</a:t>
            </a:r>
            <a:r>
              <a:rPr lang="hu-HU" dirty="0"/>
              <a:t> of </a:t>
            </a:r>
            <a:r>
              <a:rPr lang="hu-HU" dirty="0" err="1"/>
              <a:t>mayfly</a:t>
            </a:r>
            <a:r>
              <a:rPr lang="hu-HU" dirty="0"/>
              <a:t> </a:t>
            </a:r>
            <a:r>
              <a:rPr lang="hu-HU" dirty="0" err="1"/>
              <a:t>lives</a:t>
            </a:r>
            <a:r>
              <a:rPr lang="hu-HU" dirty="0"/>
              <a:t> a </a:t>
            </a:r>
            <a:r>
              <a:rPr lang="hu-HU" dirty="0" err="1"/>
              <a:t>very</a:t>
            </a:r>
            <a:r>
              <a:rPr lang="hu-HU" dirty="0"/>
              <a:t> </a:t>
            </a:r>
            <a:r>
              <a:rPr lang="hu-HU" dirty="0" err="1"/>
              <a:t>short</a:t>
            </a:r>
            <a:r>
              <a:rPr lang="hu-HU" dirty="0"/>
              <a:t> life.</a:t>
            </a:r>
          </a:p>
          <a:p>
            <a:pPr>
              <a:buSzPct val="114999"/>
            </a:pPr>
            <a:r>
              <a:rPr lang="hu-HU" dirty="0" err="1"/>
              <a:t>They</a:t>
            </a:r>
            <a:r>
              <a:rPr lang="hu-HU" dirty="0"/>
              <a:t> </a:t>
            </a:r>
            <a:r>
              <a:rPr lang="hu-HU" dirty="0" err="1"/>
              <a:t>spend</a:t>
            </a:r>
            <a:r>
              <a:rPr lang="hu-HU" dirty="0"/>
              <a:t> 3 </a:t>
            </a:r>
            <a:r>
              <a:rPr lang="hu-HU" dirty="0" err="1"/>
              <a:t>years</a:t>
            </a:r>
            <a:r>
              <a:rPr lang="hu-HU" dirty="0"/>
              <a:t> of </a:t>
            </a:r>
            <a:r>
              <a:rPr lang="hu-HU" dirty="0" err="1" smtClean="0"/>
              <a:t>their</a:t>
            </a:r>
            <a:r>
              <a:rPr lang="hu-HU" dirty="0" smtClean="0"/>
              <a:t> </a:t>
            </a:r>
            <a:r>
              <a:rPr lang="hu-HU" dirty="0"/>
              <a:t>life </a:t>
            </a:r>
            <a:r>
              <a:rPr lang="hu-HU" dirty="0" err="1"/>
              <a:t>as</a:t>
            </a:r>
            <a:r>
              <a:rPr lang="hu-HU" dirty="0"/>
              <a:t> a </a:t>
            </a:r>
            <a:r>
              <a:rPr lang="hu-HU" dirty="0" err="1"/>
              <a:t>larva</a:t>
            </a:r>
            <a:endParaRPr lang="hu-HU" dirty="0"/>
          </a:p>
          <a:p>
            <a:pPr>
              <a:buSzPct val="114999"/>
            </a:pPr>
            <a:r>
              <a:rPr lang="hu-HU" dirty="0" err="1"/>
              <a:t>Once</a:t>
            </a:r>
            <a:r>
              <a:rPr lang="hu-HU" dirty="0"/>
              <a:t> a </a:t>
            </a:r>
            <a:r>
              <a:rPr lang="hu-HU" dirty="0" err="1"/>
              <a:t>year</a:t>
            </a:r>
            <a:r>
              <a:rPr lang="hu-HU" dirty="0"/>
              <a:t> </a:t>
            </a:r>
            <a:r>
              <a:rPr lang="hu-HU" dirty="0" err="1"/>
              <a:t>they</a:t>
            </a:r>
            <a:r>
              <a:rPr lang="hu-HU" dirty="0"/>
              <a:t> </a:t>
            </a:r>
            <a:r>
              <a:rPr lang="hu-HU" dirty="0" err="1"/>
              <a:t>come</a:t>
            </a:r>
            <a:r>
              <a:rPr lang="hu-HU" dirty="0"/>
              <a:t> out of </a:t>
            </a:r>
            <a:r>
              <a:rPr lang="hu-HU" dirty="0" err="1"/>
              <a:t>the</a:t>
            </a:r>
            <a:r>
              <a:rPr lang="hu-HU" dirty="0"/>
              <a:t> </a:t>
            </a:r>
            <a:r>
              <a:rPr lang="hu-HU" dirty="0" err="1"/>
              <a:t>water</a:t>
            </a:r>
            <a:r>
              <a:rPr lang="hu-HU" dirty="0"/>
              <a:t> and </a:t>
            </a:r>
            <a:r>
              <a:rPr lang="hu-HU" dirty="0" err="1"/>
              <a:t>they</a:t>
            </a:r>
            <a:r>
              <a:rPr lang="hu-HU" dirty="0"/>
              <a:t> </a:t>
            </a:r>
            <a:r>
              <a:rPr lang="hu-HU" dirty="0" err="1"/>
              <a:t>change</a:t>
            </a:r>
            <a:r>
              <a:rPr lang="hu-HU" dirty="0"/>
              <a:t> </a:t>
            </a:r>
            <a:r>
              <a:rPr lang="hu-HU" dirty="0" err="1"/>
              <a:t>into</a:t>
            </a:r>
            <a:r>
              <a:rPr lang="hu-HU" dirty="0"/>
              <a:t> </a:t>
            </a:r>
            <a:r>
              <a:rPr lang="hu-HU" dirty="0" err="1" smtClean="0"/>
              <a:t>their</a:t>
            </a:r>
            <a:r>
              <a:rPr lang="hu-HU" dirty="0" smtClean="0"/>
              <a:t> </a:t>
            </a:r>
            <a:r>
              <a:rPr lang="hu-HU" dirty="0" err="1"/>
              <a:t>fully</a:t>
            </a:r>
            <a:r>
              <a:rPr lang="hu-HU" dirty="0"/>
              <a:t> </a:t>
            </a:r>
            <a:r>
              <a:rPr lang="hu-HU" dirty="0" err="1"/>
              <a:t>grown</a:t>
            </a:r>
            <a:r>
              <a:rPr lang="hu-HU" dirty="0"/>
              <a:t> </a:t>
            </a:r>
            <a:r>
              <a:rPr lang="hu-HU" dirty="0" err="1"/>
              <a:t>form</a:t>
            </a:r>
            <a:r>
              <a:rPr lang="hu-HU" dirty="0"/>
              <a:t>.</a:t>
            </a:r>
          </a:p>
          <a:p>
            <a:pPr>
              <a:buSzPct val="114999"/>
            </a:pPr>
            <a:r>
              <a:rPr lang="hu-HU" dirty="0" err="1"/>
              <a:t>They</a:t>
            </a:r>
            <a:r>
              <a:rPr lang="hu-HU" dirty="0"/>
              <a:t>  </a:t>
            </a:r>
            <a:r>
              <a:rPr lang="hu-HU" dirty="0" err="1"/>
              <a:t>can't</a:t>
            </a:r>
            <a:r>
              <a:rPr lang="hu-HU" dirty="0"/>
              <a:t> </a:t>
            </a:r>
            <a:r>
              <a:rPr lang="hu-HU" dirty="0" err="1"/>
              <a:t>enjoy</a:t>
            </a:r>
            <a:r>
              <a:rPr lang="hu-HU" dirty="0"/>
              <a:t> it </a:t>
            </a:r>
            <a:r>
              <a:rPr lang="hu-HU" dirty="0" err="1"/>
              <a:t>for</a:t>
            </a:r>
            <a:r>
              <a:rPr lang="hu-HU" dirty="0"/>
              <a:t> </a:t>
            </a:r>
            <a:r>
              <a:rPr lang="hu-HU" dirty="0" err="1"/>
              <a:t>long</a:t>
            </a:r>
            <a:r>
              <a:rPr lang="hu-HU" dirty="0"/>
              <a:t> </a:t>
            </a:r>
            <a:r>
              <a:rPr lang="hu-HU" dirty="0" err="1" smtClean="0"/>
              <a:t>though</a:t>
            </a:r>
            <a:r>
              <a:rPr lang="hu-HU" dirty="0" smtClean="0"/>
              <a:t> </a:t>
            </a:r>
            <a:r>
              <a:rPr lang="hu-HU" dirty="0" err="1"/>
              <a:t>because</a:t>
            </a:r>
            <a:r>
              <a:rPr lang="hu-HU" dirty="0"/>
              <a:t> </a:t>
            </a:r>
            <a:r>
              <a:rPr lang="hu-HU" dirty="0" err="1"/>
              <a:t>they</a:t>
            </a:r>
            <a:r>
              <a:rPr lang="hu-HU" dirty="0"/>
              <a:t> </a:t>
            </a:r>
            <a:r>
              <a:rPr lang="hu-HU" dirty="0" err="1"/>
              <a:t>only</a:t>
            </a:r>
            <a:r>
              <a:rPr lang="hu-HU" dirty="0"/>
              <a:t> </a:t>
            </a:r>
            <a:r>
              <a:rPr lang="hu-HU" dirty="0" err="1"/>
              <a:t>live</a:t>
            </a:r>
            <a:r>
              <a:rPr lang="hu-HU" dirty="0"/>
              <a:t> </a:t>
            </a:r>
            <a:r>
              <a:rPr lang="hu-HU" dirty="0" err="1"/>
              <a:t>about</a:t>
            </a:r>
            <a:r>
              <a:rPr lang="hu-HU" dirty="0"/>
              <a:t> 5-10 </a:t>
            </a:r>
            <a:r>
              <a:rPr lang="hu-HU" dirty="0" err="1"/>
              <a:t>minutes</a:t>
            </a:r>
            <a:r>
              <a:rPr lang="hu-HU" dirty="0"/>
              <a:t> in </a:t>
            </a:r>
            <a:r>
              <a:rPr lang="hu-HU" dirty="0" err="1" smtClean="0"/>
              <a:t>their</a:t>
            </a:r>
            <a:r>
              <a:rPr lang="hu-HU" dirty="0" smtClean="0"/>
              <a:t> </a:t>
            </a:r>
            <a:r>
              <a:rPr lang="hu-HU" dirty="0" err="1"/>
              <a:t>fully</a:t>
            </a:r>
            <a:r>
              <a:rPr lang="hu-HU" dirty="0"/>
              <a:t> </a:t>
            </a:r>
            <a:r>
              <a:rPr lang="hu-HU" dirty="0" err="1"/>
              <a:t>grown</a:t>
            </a:r>
            <a:r>
              <a:rPr lang="hu-HU" dirty="0"/>
              <a:t> </a:t>
            </a:r>
            <a:r>
              <a:rPr lang="hu-HU" dirty="0" err="1"/>
              <a:t>form</a:t>
            </a:r>
            <a:r>
              <a:rPr lang="hu-HU" dirty="0"/>
              <a:t>.</a:t>
            </a:r>
          </a:p>
        </p:txBody>
      </p:sp>
    </p:spTree>
    <p:extLst>
      <p:ext uri="{BB962C8B-B14F-4D97-AF65-F5344CB8AC3E}">
        <p14:creationId xmlns:p14="http://schemas.microsoft.com/office/powerpoint/2010/main" val="2388124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77542DA-EDC2-1CEB-001B-38316BB44A70}"/>
              </a:ext>
            </a:extLst>
          </p:cNvPr>
          <p:cNvSpPr>
            <a:spLocks noGrp="1"/>
          </p:cNvSpPr>
          <p:nvPr>
            <p:ph type="title"/>
          </p:nvPr>
        </p:nvSpPr>
        <p:spPr/>
        <p:txBody>
          <a:bodyPr>
            <a:normAutofit fontScale="90000"/>
          </a:bodyPr>
          <a:lstStyle/>
          <a:p>
            <a:r>
              <a:rPr lang="hu-HU" dirty="0"/>
              <a:t>The gyilkos </a:t>
            </a:r>
            <a:r>
              <a:rPr lang="hu-HU" dirty="0" err="1"/>
              <a:t>csomorika</a:t>
            </a:r>
            <a:r>
              <a:rPr lang="hu-HU" dirty="0"/>
              <a:t>: a </a:t>
            </a:r>
            <a:r>
              <a:rPr lang="hu-HU" dirty="0" err="1"/>
              <a:t>very</a:t>
            </a:r>
            <a:r>
              <a:rPr lang="hu-HU" dirty="0"/>
              <a:t> </a:t>
            </a:r>
            <a:r>
              <a:rPr lang="hu-HU" dirty="0" err="1"/>
              <a:t>poisonous</a:t>
            </a:r>
            <a:r>
              <a:rPr lang="hu-HU" dirty="0"/>
              <a:t> </a:t>
            </a:r>
            <a:r>
              <a:rPr lang="hu-HU" dirty="0" err="1"/>
              <a:t>plant</a:t>
            </a:r>
          </a:p>
        </p:txBody>
      </p:sp>
      <p:pic>
        <p:nvPicPr>
          <p:cNvPr id="4" name="Tartalom helye 3" descr="A képen növény, kültéri, fű, Turbolya látható&#10;&#10;Automatikusan generált leírás">
            <a:extLst>
              <a:ext uri="{FF2B5EF4-FFF2-40B4-BE49-F238E27FC236}">
                <a16:creationId xmlns:a16="http://schemas.microsoft.com/office/drawing/2014/main" id="{EF24D5F3-A56D-52AF-0492-5B9E8BE4033E}"/>
              </a:ext>
            </a:extLst>
          </p:cNvPr>
          <p:cNvPicPr>
            <a:picLocks noGrp="1" noChangeAspect="1"/>
          </p:cNvPicPr>
          <p:nvPr>
            <p:ph idx="1"/>
          </p:nvPr>
        </p:nvPicPr>
        <p:blipFill>
          <a:blip r:embed="rId2"/>
          <a:stretch>
            <a:fillRect/>
          </a:stretch>
        </p:blipFill>
        <p:spPr>
          <a:xfrm>
            <a:off x="1296837" y="3021641"/>
            <a:ext cx="3717985" cy="2792084"/>
          </a:xfrm>
        </p:spPr>
      </p:pic>
      <p:pic>
        <p:nvPicPr>
          <p:cNvPr id="5" name="Kép 4" descr="A képen kültéri, víz, tó, természet látható&#10;&#10;Automatikusan generált leírás">
            <a:extLst>
              <a:ext uri="{FF2B5EF4-FFF2-40B4-BE49-F238E27FC236}">
                <a16:creationId xmlns:a16="http://schemas.microsoft.com/office/drawing/2014/main" id="{5DE13913-0855-1BE0-E762-48BA2A740094}"/>
              </a:ext>
            </a:extLst>
          </p:cNvPr>
          <p:cNvPicPr>
            <a:picLocks noChangeAspect="1"/>
          </p:cNvPicPr>
          <p:nvPr/>
        </p:nvPicPr>
        <p:blipFill>
          <a:blip r:embed="rId3"/>
          <a:stretch>
            <a:fillRect/>
          </a:stretch>
        </p:blipFill>
        <p:spPr>
          <a:xfrm>
            <a:off x="5564038" y="2634246"/>
            <a:ext cx="5247737" cy="3530452"/>
          </a:xfrm>
          <a:prstGeom prst="rect">
            <a:avLst/>
          </a:prstGeom>
        </p:spPr>
      </p:pic>
    </p:spTree>
    <p:extLst>
      <p:ext uri="{BB962C8B-B14F-4D97-AF65-F5344CB8AC3E}">
        <p14:creationId xmlns:p14="http://schemas.microsoft.com/office/powerpoint/2010/main" val="41216099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852D2C0-5826-50B2-4C75-C491385A14EE}"/>
              </a:ext>
            </a:extLst>
          </p:cNvPr>
          <p:cNvSpPr>
            <a:spLocks noGrp="1"/>
          </p:cNvSpPr>
          <p:nvPr>
            <p:ph type="title"/>
          </p:nvPr>
        </p:nvSpPr>
        <p:spPr/>
        <p:txBody>
          <a:bodyPr/>
          <a:lstStyle/>
          <a:p>
            <a:r>
              <a:rPr lang="hu-HU" sz="4000">
                <a:ea typeface="+mj-lt"/>
                <a:cs typeface="+mj-lt"/>
              </a:rPr>
              <a:t>The gyilkos </a:t>
            </a:r>
            <a:r>
              <a:rPr lang="hu-HU" sz="4000" err="1">
                <a:ea typeface="+mj-lt"/>
                <a:cs typeface="+mj-lt"/>
              </a:rPr>
              <a:t>csomorika</a:t>
            </a:r>
            <a:r>
              <a:rPr lang="hu-HU" sz="4000">
                <a:ea typeface="+mj-lt"/>
                <a:cs typeface="+mj-lt"/>
              </a:rPr>
              <a:t>: a </a:t>
            </a:r>
            <a:r>
              <a:rPr lang="hu-HU" sz="4000" err="1">
                <a:ea typeface="+mj-lt"/>
                <a:cs typeface="+mj-lt"/>
              </a:rPr>
              <a:t>very</a:t>
            </a:r>
            <a:r>
              <a:rPr lang="hu-HU" sz="4000">
                <a:ea typeface="+mj-lt"/>
                <a:cs typeface="+mj-lt"/>
              </a:rPr>
              <a:t> </a:t>
            </a:r>
            <a:r>
              <a:rPr lang="hu-HU" sz="4000" err="1">
                <a:ea typeface="+mj-lt"/>
                <a:cs typeface="+mj-lt"/>
              </a:rPr>
              <a:t>poisonous</a:t>
            </a:r>
            <a:r>
              <a:rPr lang="hu-HU" sz="4000">
                <a:ea typeface="+mj-lt"/>
                <a:cs typeface="+mj-lt"/>
              </a:rPr>
              <a:t> </a:t>
            </a:r>
            <a:r>
              <a:rPr lang="hu-HU" sz="4000" err="1">
                <a:ea typeface="+mj-lt"/>
                <a:cs typeface="+mj-lt"/>
              </a:rPr>
              <a:t>plant</a:t>
            </a:r>
            <a:endParaRPr lang="hu-HU" sz="4000" err="1">
              <a:solidFill>
                <a:srgbClr val="000000"/>
              </a:solidFill>
              <a:ea typeface="+mj-lt"/>
              <a:cs typeface="+mj-lt"/>
            </a:endParaRPr>
          </a:p>
          <a:p>
            <a:endParaRPr lang="hu-HU" dirty="0"/>
          </a:p>
        </p:txBody>
      </p:sp>
      <p:sp>
        <p:nvSpPr>
          <p:cNvPr id="3" name="Tartalom helye 2">
            <a:extLst>
              <a:ext uri="{FF2B5EF4-FFF2-40B4-BE49-F238E27FC236}">
                <a16:creationId xmlns:a16="http://schemas.microsoft.com/office/drawing/2014/main" id="{A853BF2B-2624-D93B-FB43-5FDA7D3BF809}"/>
              </a:ext>
            </a:extLst>
          </p:cNvPr>
          <p:cNvSpPr>
            <a:spLocks noGrp="1"/>
          </p:cNvSpPr>
          <p:nvPr>
            <p:ph idx="1"/>
          </p:nvPr>
        </p:nvSpPr>
        <p:spPr/>
        <p:txBody>
          <a:bodyPr/>
          <a:lstStyle/>
          <a:p>
            <a:r>
              <a:rPr lang="hu-HU" dirty="0" err="1"/>
              <a:t>Although</a:t>
            </a:r>
            <a:r>
              <a:rPr lang="hu-HU" dirty="0"/>
              <a:t> </a:t>
            </a:r>
            <a:r>
              <a:rPr lang="hu-HU" dirty="0" err="1" smtClean="0"/>
              <a:t>their</a:t>
            </a:r>
            <a:r>
              <a:rPr lang="hu-HU" dirty="0" smtClean="0"/>
              <a:t> </a:t>
            </a:r>
            <a:r>
              <a:rPr lang="hu-HU" dirty="0" err="1"/>
              <a:t>plants</a:t>
            </a:r>
            <a:r>
              <a:rPr lang="hu-HU" dirty="0"/>
              <a:t> </a:t>
            </a:r>
            <a:r>
              <a:rPr lang="hu-HU" dirty="0" err="1"/>
              <a:t>may</a:t>
            </a:r>
            <a:r>
              <a:rPr lang="hu-HU" dirty="0"/>
              <a:t> </a:t>
            </a:r>
            <a:r>
              <a:rPr lang="hu-HU" dirty="0" err="1"/>
              <a:t>look</a:t>
            </a:r>
            <a:r>
              <a:rPr lang="hu-HU" dirty="0"/>
              <a:t> </a:t>
            </a:r>
            <a:r>
              <a:rPr lang="hu-HU" dirty="0" err="1"/>
              <a:t>pretty</a:t>
            </a:r>
            <a:r>
              <a:rPr lang="hu-HU" dirty="0"/>
              <a:t> </a:t>
            </a:r>
            <a:r>
              <a:rPr lang="hu-HU" dirty="0" err="1"/>
              <a:t>at</a:t>
            </a:r>
            <a:r>
              <a:rPr lang="hu-HU" dirty="0"/>
              <a:t> first </a:t>
            </a:r>
            <a:r>
              <a:rPr lang="hu-HU" dirty="0" err="1"/>
              <a:t>they</a:t>
            </a:r>
            <a:r>
              <a:rPr lang="hu-HU" dirty="0"/>
              <a:t> </a:t>
            </a:r>
            <a:r>
              <a:rPr lang="hu-HU" dirty="0" err="1"/>
              <a:t>are</a:t>
            </a:r>
            <a:r>
              <a:rPr lang="hu-HU" dirty="0"/>
              <a:t> </a:t>
            </a:r>
            <a:r>
              <a:rPr lang="hu-HU" dirty="0" err="1"/>
              <a:t>called</a:t>
            </a:r>
            <a:r>
              <a:rPr lang="hu-HU" dirty="0"/>
              <a:t> gyilkos(</a:t>
            </a:r>
            <a:r>
              <a:rPr lang="hu-HU" dirty="0" err="1"/>
              <a:t>killer</a:t>
            </a:r>
            <a:r>
              <a:rPr lang="hu-HU" dirty="0"/>
              <a:t>) </a:t>
            </a:r>
            <a:r>
              <a:rPr lang="hu-HU" dirty="0" err="1"/>
              <a:t>csomorika</a:t>
            </a:r>
            <a:r>
              <a:rPr lang="hu-HU" dirty="0"/>
              <a:t> </a:t>
            </a:r>
            <a:r>
              <a:rPr lang="hu-HU" dirty="0" err="1"/>
              <a:t>for</a:t>
            </a:r>
            <a:r>
              <a:rPr lang="hu-HU" dirty="0"/>
              <a:t> a </a:t>
            </a:r>
            <a:r>
              <a:rPr lang="hu-HU" dirty="0" err="1"/>
              <a:t>reason</a:t>
            </a:r>
            <a:endParaRPr lang="hu-HU" dirty="0"/>
          </a:p>
          <a:p>
            <a:pPr>
              <a:buSzPct val="114999"/>
            </a:pPr>
            <a:r>
              <a:rPr lang="hu-HU" dirty="0" err="1" smtClean="0"/>
              <a:t>It’s</a:t>
            </a:r>
            <a:r>
              <a:rPr lang="hu-HU" dirty="0" smtClean="0"/>
              <a:t> </a:t>
            </a:r>
            <a:r>
              <a:rPr lang="hu-HU" dirty="0" err="1"/>
              <a:t>regarded</a:t>
            </a:r>
            <a:r>
              <a:rPr lang="hu-HU" dirty="0"/>
              <a:t> </a:t>
            </a:r>
            <a:r>
              <a:rPr lang="hu-HU" dirty="0" err="1"/>
              <a:t>as</a:t>
            </a:r>
            <a:r>
              <a:rPr lang="hu-HU" dirty="0"/>
              <a:t> </a:t>
            </a:r>
            <a:r>
              <a:rPr lang="hu-HU" dirty="0" err="1"/>
              <a:t>one</a:t>
            </a:r>
            <a:r>
              <a:rPr lang="hu-HU" dirty="0"/>
              <a:t> of </a:t>
            </a:r>
            <a:r>
              <a:rPr lang="hu-HU" dirty="0" err="1"/>
              <a:t>the</a:t>
            </a:r>
            <a:r>
              <a:rPr lang="hu-HU" dirty="0"/>
              <a:t> most </a:t>
            </a:r>
            <a:r>
              <a:rPr lang="hu-HU" dirty="0" err="1"/>
              <a:t>poisonous</a:t>
            </a:r>
            <a:r>
              <a:rPr lang="hu-HU" dirty="0"/>
              <a:t> </a:t>
            </a:r>
            <a:r>
              <a:rPr lang="hu-HU" dirty="0" err="1"/>
              <a:t>plants</a:t>
            </a:r>
            <a:r>
              <a:rPr lang="hu-HU" dirty="0"/>
              <a:t>.</a:t>
            </a:r>
          </a:p>
          <a:p>
            <a:pPr>
              <a:buSzPct val="114999"/>
            </a:pPr>
            <a:r>
              <a:rPr lang="hu-HU" dirty="0" err="1"/>
              <a:t>All</a:t>
            </a:r>
            <a:r>
              <a:rPr lang="hu-HU" dirty="0"/>
              <a:t> of </a:t>
            </a:r>
            <a:r>
              <a:rPr lang="hu-HU" dirty="0" err="1"/>
              <a:t>its</a:t>
            </a:r>
            <a:r>
              <a:rPr lang="hu-HU" dirty="0"/>
              <a:t>  </a:t>
            </a:r>
            <a:r>
              <a:rPr lang="hu-HU" dirty="0" err="1"/>
              <a:t>parts</a:t>
            </a:r>
            <a:r>
              <a:rPr lang="hu-HU" dirty="0"/>
              <a:t> </a:t>
            </a:r>
            <a:r>
              <a:rPr lang="hu-HU" dirty="0" err="1"/>
              <a:t>are</a:t>
            </a:r>
            <a:r>
              <a:rPr lang="hu-HU" dirty="0"/>
              <a:t> </a:t>
            </a:r>
            <a:r>
              <a:rPr lang="hu-HU" dirty="0" err="1"/>
              <a:t>poisonous</a:t>
            </a:r>
            <a:r>
              <a:rPr lang="hu-HU" dirty="0"/>
              <a:t> </a:t>
            </a:r>
            <a:r>
              <a:rPr lang="hu-HU" dirty="0" err="1"/>
              <a:t>especially</a:t>
            </a:r>
            <a:r>
              <a:rPr lang="hu-HU" dirty="0"/>
              <a:t> </a:t>
            </a:r>
            <a:r>
              <a:rPr lang="hu-HU" dirty="0" err="1"/>
              <a:t>rhizome</a:t>
            </a:r>
          </a:p>
        </p:txBody>
      </p:sp>
    </p:spTree>
    <p:extLst>
      <p:ext uri="{BB962C8B-B14F-4D97-AF65-F5344CB8AC3E}">
        <p14:creationId xmlns:p14="http://schemas.microsoft.com/office/powerpoint/2010/main" val="34098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0B81AF5-CF38-3D8F-9B96-6076FD017C89}"/>
              </a:ext>
            </a:extLst>
          </p:cNvPr>
          <p:cNvSpPr>
            <a:spLocks noGrp="1"/>
          </p:cNvSpPr>
          <p:nvPr>
            <p:ph type="title"/>
          </p:nvPr>
        </p:nvSpPr>
        <p:spPr/>
        <p:txBody>
          <a:bodyPr/>
          <a:lstStyle/>
          <a:p>
            <a:r>
              <a:rPr lang="hu-HU" dirty="0"/>
              <a:t>The </a:t>
            </a:r>
            <a:r>
              <a:rPr lang="hu-HU" dirty="0" err="1"/>
              <a:t>grave</a:t>
            </a:r>
            <a:r>
              <a:rPr lang="hu-HU" dirty="0"/>
              <a:t> of King Attila</a:t>
            </a:r>
          </a:p>
        </p:txBody>
      </p:sp>
      <p:pic>
        <p:nvPicPr>
          <p:cNvPr id="4" name="Tartalom helye 3" descr="A képen festmény, ég, felhő, temetés látható&#10;&#10;Automatikusan generált leírás">
            <a:extLst>
              <a:ext uri="{FF2B5EF4-FFF2-40B4-BE49-F238E27FC236}">
                <a16:creationId xmlns:a16="http://schemas.microsoft.com/office/drawing/2014/main" id="{4C0B1048-D3B8-D015-4E8A-C6AAA86EE81B}"/>
              </a:ext>
            </a:extLst>
          </p:cNvPr>
          <p:cNvPicPr>
            <a:picLocks noGrp="1" noChangeAspect="1"/>
          </p:cNvPicPr>
          <p:nvPr>
            <p:ph idx="1"/>
          </p:nvPr>
        </p:nvPicPr>
        <p:blipFill>
          <a:blip r:embed="rId2"/>
          <a:stretch>
            <a:fillRect/>
          </a:stretch>
        </p:blipFill>
        <p:spPr>
          <a:xfrm>
            <a:off x="3242150" y="2446547"/>
            <a:ext cx="5908982" cy="3784121"/>
          </a:xfrm>
        </p:spPr>
      </p:pic>
    </p:spTree>
    <p:extLst>
      <p:ext uri="{BB962C8B-B14F-4D97-AF65-F5344CB8AC3E}">
        <p14:creationId xmlns:p14="http://schemas.microsoft.com/office/powerpoint/2010/main" val="3533659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B36F40C-F77C-9B54-E4FB-7CC5E99188B1}"/>
              </a:ext>
            </a:extLst>
          </p:cNvPr>
          <p:cNvSpPr>
            <a:spLocks noGrp="1"/>
          </p:cNvSpPr>
          <p:nvPr>
            <p:ph type="title"/>
          </p:nvPr>
        </p:nvSpPr>
        <p:spPr/>
        <p:txBody>
          <a:bodyPr/>
          <a:lstStyle/>
          <a:p>
            <a:r>
              <a:rPr lang="hu-HU" dirty="0">
                <a:ea typeface="+mj-lt"/>
                <a:cs typeface="+mj-lt"/>
              </a:rPr>
              <a:t>The </a:t>
            </a:r>
            <a:r>
              <a:rPr lang="hu-HU" dirty="0" err="1">
                <a:ea typeface="+mj-lt"/>
                <a:cs typeface="+mj-lt"/>
              </a:rPr>
              <a:t>grave</a:t>
            </a:r>
            <a:r>
              <a:rPr lang="hu-HU" dirty="0">
                <a:ea typeface="+mj-lt"/>
                <a:cs typeface="+mj-lt"/>
              </a:rPr>
              <a:t> of King Attila</a:t>
            </a:r>
            <a:endParaRPr lang="hu-HU" dirty="0"/>
          </a:p>
        </p:txBody>
      </p:sp>
      <p:sp>
        <p:nvSpPr>
          <p:cNvPr id="3" name="Tartalom helye 2">
            <a:extLst>
              <a:ext uri="{FF2B5EF4-FFF2-40B4-BE49-F238E27FC236}">
                <a16:creationId xmlns:a16="http://schemas.microsoft.com/office/drawing/2014/main" id="{A3910F70-C912-BB56-4AAA-B8F3FC9B0EB8}"/>
              </a:ext>
            </a:extLst>
          </p:cNvPr>
          <p:cNvSpPr>
            <a:spLocks noGrp="1"/>
          </p:cNvSpPr>
          <p:nvPr>
            <p:ph idx="1"/>
          </p:nvPr>
        </p:nvSpPr>
        <p:spPr/>
        <p:txBody>
          <a:bodyPr/>
          <a:lstStyle/>
          <a:p>
            <a:r>
              <a:rPr lang="hu-HU" dirty="0"/>
              <a:t>King Attila </a:t>
            </a:r>
            <a:r>
              <a:rPr lang="hu-HU" err="1"/>
              <a:t>often</a:t>
            </a:r>
            <a:r>
              <a:rPr lang="hu-HU" dirty="0"/>
              <a:t> </a:t>
            </a:r>
            <a:r>
              <a:rPr lang="hu-HU" err="1"/>
              <a:t>called</a:t>
            </a:r>
            <a:r>
              <a:rPr lang="hu-HU" dirty="0"/>
              <a:t> </a:t>
            </a:r>
            <a:r>
              <a:rPr lang="hu-HU" err="1"/>
              <a:t>the</a:t>
            </a:r>
            <a:r>
              <a:rPr lang="hu-HU" dirty="0"/>
              <a:t> King of </a:t>
            </a:r>
            <a:r>
              <a:rPr lang="hu-HU" err="1"/>
              <a:t>the</a:t>
            </a:r>
            <a:r>
              <a:rPr lang="hu-HU" dirty="0"/>
              <a:t> </a:t>
            </a:r>
            <a:r>
              <a:rPr lang="hu-HU" err="1"/>
              <a:t>Huns</a:t>
            </a:r>
            <a:r>
              <a:rPr lang="hu-HU" dirty="0"/>
              <a:t> </a:t>
            </a:r>
            <a:r>
              <a:rPr lang="hu-HU" err="1"/>
              <a:t>was</a:t>
            </a:r>
            <a:r>
              <a:rPr lang="hu-HU" dirty="0"/>
              <a:t> </a:t>
            </a:r>
            <a:r>
              <a:rPr lang="hu-HU" err="1"/>
              <a:t>the</a:t>
            </a:r>
            <a:r>
              <a:rPr lang="hu-HU" dirty="0"/>
              <a:t> </a:t>
            </a:r>
            <a:r>
              <a:rPr lang="hu-HU" err="1"/>
              <a:t>ruler</a:t>
            </a:r>
            <a:r>
              <a:rPr lang="hu-HU" dirty="0"/>
              <a:t> of </a:t>
            </a:r>
            <a:r>
              <a:rPr lang="hu-HU" err="1"/>
              <a:t>the</a:t>
            </a:r>
            <a:r>
              <a:rPr lang="hu-HU" dirty="0"/>
              <a:t> </a:t>
            </a:r>
            <a:r>
              <a:rPr lang="hu-HU" err="1"/>
              <a:t>huns</a:t>
            </a:r>
            <a:r>
              <a:rPr lang="hu-HU" dirty="0"/>
              <a:t> </a:t>
            </a:r>
            <a:r>
              <a:rPr lang="hu-HU" err="1"/>
              <a:t>from</a:t>
            </a:r>
            <a:r>
              <a:rPr lang="hu-HU" dirty="0"/>
              <a:t> 434 </a:t>
            </a:r>
            <a:r>
              <a:rPr lang="hu-HU" err="1"/>
              <a:t>to</a:t>
            </a:r>
            <a:r>
              <a:rPr lang="hu-HU" dirty="0"/>
              <a:t> </a:t>
            </a:r>
            <a:r>
              <a:rPr lang="hu-HU" err="1"/>
              <a:t>his</a:t>
            </a:r>
            <a:r>
              <a:rPr lang="hu-HU" dirty="0"/>
              <a:t> </a:t>
            </a:r>
            <a:r>
              <a:rPr lang="hu-HU" err="1"/>
              <a:t>death</a:t>
            </a:r>
            <a:r>
              <a:rPr lang="hu-HU"/>
              <a:t>.</a:t>
            </a:r>
          </a:p>
          <a:p>
            <a:pPr>
              <a:buSzPct val="114999"/>
            </a:pPr>
            <a:r>
              <a:rPr lang="hu-HU" err="1"/>
              <a:t>When</a:t>
            </a:r>
            <a:r>
              <a:rPr lang="hu-HU" dirty="0"/>
              <a:t> he </a:t>
            </a:r>
            <a:r>
              <a:rPr lang="hu-HU" err="1"/>
              <a:t>died</a:t>
            </a:r>
            <a:r>
              <a:rPr lang="hu-HU" dirty="0"/>
              <a:t> he </a:t>
            </a:r>
            <a:r>
              <a:rPr lang="hu-HU" err="1"/>
              <a:t>was</a:t>
            </a:r>
            <a:r>
              <a:rPr lang="hu-HU" dirty="0"/>
              <a:t> </a:t>
            </a:r>
            <a:r>
              <a:rPr lang="hu-HU" err="1"/>
              <a:t>said</a:t>
            </a:r>
            <a:r>
              <a:rPr lang="hu-HU" dirty="0"/>
              <a:t> </a:t>
            </a:r>
            <a:r>
              <a:rPr lang="hu-HU" err="1"/>
              <a:t>to</a:t>
            </a:r>
            <a:r>
              <a:rPr lang="hu-HU" dirty="0"/>
              <a:t> </a:t>
            </a:r>
            <a:r>
              <a:rPr lang="hu-HU" err="1"/>
              <a:t>have</a:t>
            </a:r>
            <a:r>
              <a:rPr lang="hu-HU" dirty="0"/>
              <a:t> got </a:t>
            </a:r>
            <a:r>
              <a:rPr lang="hu-HU" err="1"/>
              <a:t>burried</a:t>
            </a:r>
            <a:r>
              <a:rPr lang="hu-HU" dirty="0"/>
              <a:t> in </a:t>
            </a:r>
            <a:r>
              <a:rPr lang="hu-HU" err="1"/>
              <a:t>the</a:t>
            </a:r>
            <a:r>
              <a:rPr lang="hu-HU" dirty="0"/>
              <a:t> </a:t>
            </a:r>
            <a:r>
              <a:rPr lang="hu-HU" err="1"/>
              <a:t>bed</a:t>
            </a:r>
            <a:r>
              <a:rPr lang="hu-HU" dirty="0"/>
              <a:t> of </a:t>
            </a:r>
            <a:r>
              <a:rPr lang="hu-HU" err="1"/>
              <a:t>River</a:t>
            </a:r>
            <a:r>
              <a:rPr lang="hu-HU"/>
              <a:t> Tisza</a:t>
            </a:r>
          </a:p>
          <a:p>
            <a:pPr>
              <a:buSzPct val="114999"/>
            </a:pPr>
            <a:r>
              <a:rPr lang="hu-HU" dirty="0" err="1"/>
              <a:t>They</a:t>
            </a:r>
            <a:r>
              <a:rPr lang="hu-HU" dirty="0"/>
              <a:t> </a:t>
            </a:r>
            <a:r>
              <a:rPr lang="hu-HU" dirty="0" err="1"/>
              <a:t>said</a:t>
            </a:r>
            <a:r>
              <a:rPr lang="hu-HU" dirty="0"/>
              <a:t> </a:t>
            </a:r>
            <a:r>
              <a:rPr lang="hu-HU" dirty="0" err="1"/>
              <a:t>to</a:t>
            </a:r>
            <a:r>
              <a:rPr lang="hu-HU" dirty="0"/>
              <a:t> </a:t>
            </a:r>
            <a:r>
              <a:rPr lang="hu-HU" dirty="0" err="1"/>
              <a:t>have</a:t>
            </a:r>
            <a:r>
              <a:rPr lang="hu-HU" dirty="0"/>
              <a:t> </a:t>
            </a:r>
            <a:r>
              <a:rPr lang="hu-HU" dirty="0" err="1"/>
              <a:t>bound</a:t>
            </a:r>
            <a:r>
              <a:rPr lang="hu-HU" dirty="0"/>
              <a:t> </a:t>
            </a:r>
            <a:r>
              <a:rPr lang="hu-HU" dirty="0" err="1"/>
              <a:t>his</a:t>
            </a:r>
            <a:r>
              <a:rPr lang="hu-HU" dirty="0"/>
              <a:t> </a:t>
            </a:r>
            <a:r>
              <a:rPr lang="hu-HU" dirty="0" err="1"/>
              <a:t>coffins</a:t>
            </a:r>
            <a:r>
              <a:rPr lang="hu-HU" dirty="0"/>
              <a:t>. The </a:t>
            </a:r>
            <a:r>
              <a:rPr lang="hu-HU" dirty="0" err="1"/>
              <a:t>first</a:t>
            </a:r>
            <a:r>
              <a:rPr lang="hu-HU" dirty="0"/>
              <a:t> in </a:t>
            </a:r>
            <a:r>
              <a:rPr lang="hu-HU" dirty="0" err="1"/>
              <a:t>gold</a:t>
            </a:r>
            <a:r>
              <a:rPr lang="hu-HU" dirty="0"/>
              <a:t>, </a:t>
            </a:r>
            <a:r>
              <a:rPr lang="hu-HU" dirty="0" err="1"/>
              <a:t>the</a:t>
            </a:r>
            <a:r>
              <a:rPr lang="hu-HU" dirty="0"/>
              <a:t> </a:t>
            </a:r>
            <a:r>
              <a:rPr lang="hu-HU" dirty="0" err="1"/>
              <a:t>second</a:t>
            </a:r>
            <a:r>
              <a:rPr lang="hu-HU" dirty="0"/>
              <a:t> </a:t>
            </a:r>
            <a:r>
              <a:rPr lang="hu-HU" dirty="0" err="1"/>
              <a:t>with</a:t>
            </a:r>
            <a:r>
              <a:rPr lang="hu-HU" dirty="0"/>
              <a:t> </a:t>
            </a:r>
            <a:r>
              <a:rPr lang="hu-HU" dirty="0" err="1"/>
              <a:t>silver</a:t>
            </a:r>
            <a:r>
              <a:rPr lang="hu-HU" dirty="0"/>
              <a:t> and </a:t>
            </a:r>
            <a:r>
              <a:rPr lang="hu-HU" dirty="0" err="1"/>
              <a:t>the</a:t>
            </a:r>
            <a:r>
              <a:rPr lang="hu-HU" dirty="0"/>
              <a:t> </a:t>
            </a:r>
            <a:r>
              <a:rPr lang="hu-HU" dirty="0" err="1"/>
              <a:t>third</a:t>
            </a:r>
            <a:r>
              <a:rPr lang="hu-HU" dirty="0"/>
              <a:t> </a:t>
            </a:r>
            <a:r>
              <a:rPr lang="hu-HU" dirty="0" err="1"/>
              <a:t>one</a:t>
            </a:r>
            <a:r>
              <a:rPr lang="hu-HU" dirty="0"/>
              <a:t> in </a:t>
            </a:r>
            <a:r>
              <a:rPr lang="hu-HU" dirty="0" err="1"/>
              <a:t>gold</a:t>
            </a:r>
            <a:r>
              <a:rPr lang="hu-HU" dirty="0"/>
              <a:t>.</a:t>
            </a:r>
          </a:p>
        </p:txBody>
      </p:sp>
    </p:spTree>
    <p:extLst>
      <p:ext uri="{BB962C8B-B14F-4D97-AF65-F5344CB8AC3E}">
        <p14:creationId xmlns:p14="http://schemas.microsoft.com/office/powerpoint/2010/main" val="1930403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093CDD6C-CD19-534F-7B39-17FCBEC27550}"/>
              </a:ext>
            </a:extLst>
          </p:cNvPr>
          <p:cNvSpPr>
            <a:spLocks noGrp="1"/>
          </p:cNvSpPr>
          <p:nvPr>
            <p:ph type="title"/>
          </p:nvPr>
        </p:nvSpPr>
        <p:spPr/>
        <p:txBody>
          <a:bodyPr/>
          <a:lstStyle/>
          <a:p>
            <a:r>
              <a:rPr lang="hu-HU"/>
              <a:t>The </a:t>
            </a:r>
            <a:r>
              <a:rPr lang="hu-HU" err="1"/>
              <a:t>beavers</a:t>
            </a:r>
            <a:r>
              <a:rPr lang="hu-HU"/>
              <a:t> of Lake Tisza</a:t>
            </a:r>
          </a:p>
        </p:txBody>
      </p:sp>
      <p:pic>
        <p:nvPicPr>
          <p:cNvPr id="4" name="Tartalom helye 3" descr="A képen emlős, kültéri, vidra, víz látható&#10;&#10;Automatikusan generált leírás">
            <a:extLst>
              <a:ext uri="{FF2B5EF4-FFF2-40B4-BE49-F238E27FC236}">
                <a16:creationId xmlns:a16="http://schemas.microsoft.com/office/drawing/2014/main" id="{67F15B9E-60B8-3B97-1211-79CBFE74BA85}"/>
              </a:ext>
            </a:extLst>
          </p:cNvPr>
          <p:cNvPicPr>
            <a:picLocks noGrp="1" noChangeAspect="1"/>
          </p:cNvPicPr>
          <p:nvPr>
            <p:ph idx="1"/>
          </p:nvPr>
        </p:nvPicPr>
        <p:blipFill>
          <a:blip r:embed="rId2"/>
          <a:stretch>
            <a:fillRect/>
          </a:stretch>
        </p:blipFill>
        <p:spPr>
          <a:xfrm>
            <a:off x="690112" y="1913842"/>
            <a:ext cx="3421811" cy="2204097"/>
          </a:xfrm>
        </p:spPr>
      </p:pic>
      <p:pic>
        <p:nvPicPr>
          <p:cNvPr id="5" name="Kép 4" descr="A képen emlős, kültéri, Szárazföldi állat, orr látható&#10;&#10;Automatikusan generált leírás">
            <a:extLst>
              <a:ext uri="{FF2B5EF4-FFF2-40B4-BE49-F238E27FC236}">
                <a16:creationId xmlns:a16="http://schemas.microsoft.com/office/drawing/2014/main" id="{FE90FD56-4A9D-4097-2ABF-D50D19D1F4FC}"/>
              </a:ext>
            </a:extLst>
          </p:cNvPr>
          <p:cNvPicPr>
            <a:picLocks noChangeAspect="1"/>
          </p:cNvPicPr>
          <p:nvPr/>
        </p:nvPicPr>
        <p:blipFill>
          <a:blip r:embed="rId3"/>
          <a:stretch>
            <a:fillRect/>
          </a:stretch>
        </p:blipFill>
        <p:spPr>
          <a:xfrm>
            <a:off x="4111925" y="1908234"/>
            <a:ext cx="3709359" cy="2207644"/>
          </a:xfrm>
          <a:prstGeom prst="rect">
            <a:avLst/>
          </a:prstGeom>
        </p:spPr>
      </p:pic>
      <p:pic>
        <p:nvPicPr>
          <p:cNvPr id="6" name="Kép 5" descr="A képen emlős, kültéri, hód, növény látható&#10;&#10;Automatikusan generált leírás">
            <a:extLst>
              <a:ext uri="{FF2B5EF4-FFF2-40B4-BE49-F238E27FC236}">
                <a16:creationId xmlns:a16="http://schemas.microsoft.com/office/drawing/2014/main" id="{DC11AFE2-27F1-78D3-DFDF-0812B641233C}"/>
              </a:ext>
            </a:extLst>
          </p:cNvPr>
          <p:cNvPicPr>
            <a:picLocks noChangeAspect="1"/>
          </p:cNvPicPr>
          <p:nvPr/>
        </p:nvPicPr>
        <p:blipFill>
          <a:blip r:embed="rId4"/>
          <a:stretch>
            <a:fillRect/>
          </a:stretch>
        </p:blipFill>
        <p:spPr>
          <a:xfrm>
            <a:off x="7821283" y="1907827"/>
            <a:ext cx="3508076" cy="2208459"/>
          </a:xfrm>
          <a:prstGeom prst="rect">
            <a:avLst/>
          </a:prstGeom>
        </p:spPr>
      </p:pic>
      <p:pic>
        <p:nvPicPr>
          <p:cNvPr id="7" name="Kép 6" descr="A képen kültéri, ég, növény, Édesvizű mocsár látható&#10;&#10;Automatikusan generált leírás">
            <a:extLst>
              <a:ext uri="{FF2B5EF4-FFF2-40B4-BE49-F238E27FC236}">
                <a16:creationId xmlns:a16="http://schemas.microsoft.com/office/drawing/2014/main" id="{87AAC7D1-EE3C-AB67-56C3-223158D664D6}"/>
              </a:ext>
            </a:extLst>
          </p:cNvPr>
          <p:cNvPicPr>
            <a:picLocks noChangeAspect="1"/>
          </p:cNvPicPr>
          <p:nvPr/>
        </p:nvPicPr>
        <p:blipFill>
          <a:blip r:embed="rId5"/>
          <a:stretch>
            <a:fillRect/>
          </a:stretch>
        </p:blipFill>
        <p:spPr>
          <a:xfrm>
            <a:off x="2112124" y="4110218"/>
            <a:ext cx="3108205" cy="2203150"/>
          </a:xfrm>
          <a:prstGeom prst="rect">
            <a:avLst/>
          </a:prstGeom>
        </p:spPr>
      </p:pic>
      <p:pic>
        <p:nvPicPr>
          <p:cNvPr id="8" name="Kép 7">
            <a:extLst>
              <a:ext uri="{FF2B5EF4-FFF2-40B4-BE49-F238E27FC236}">
                <a16:creationId xmlns:a16="http://schemas.microsoft.com/office/drawing/2014/main" id="{F1CFFA4A-044E-7189-19DE-9296D1F8D322}"/>
              </a:ext>
            </a:extLst>
          </p:cNvPr>
          <p:cNvPicPr>
            <a:picLocks noChangeAspect="1"/>
          </p:cNvPicPr>
          <p:nvPr/>
        </p:nvPicPr>
        <p:blipFill>
          <a:blip r:embed="rId6"/>
          <a:stretch>
            <a:fillRect/>
          </a:stretch>
        </p:blipFill>
        <p:spPr>
          <a:xfrm>
            <a:off x="5211792" y="4113722"/>
            <a:ext cx="3810000" cy="2196142"/>
          </a:xfrm>
          <a:prstGeom prst="rect">
            <a:avLst/>
          </a:prstGeom>
        </p:spPr>
      </p:pic>
    </p:spTree>
    <p:extLst>
      <p:ext uri="{BB962C8B-B14F-4D97-AF65-F5344CB8AC3E}">
        <p14:creationId xmlns:p14="http://schemas.microsoft.com/office/powerpoint/2010/main" val="13019561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A06DAFE-DD50-DDB2-BCE6-F0D4DC15876E}"/>
              </a:ext>
            </a:extLst>
          </p:cNvPr>
          <p:cNvSpPr>
            <a:spLocks noGrp="1"/>
          </p:cNvSpPr>
          <p:nvPr>
            <p:ph type="title"/>
          </p:nvPr>
        </p:nvSpPr>
        <p:spPr/>
        <p:txBody>
          <a:bodyPr/>
          <a:lstStyle/>
          <a:p>
            <a:r>
              <a:rPr lang="hu-HU" dirty="0"/>
              <a:t>The "</a:t>
            </a:r>
            <a:r>
              <a:rPr lang="hu-HU" dirty="0" err="1"/>
              <a:t>blonde</a:t>
            </a:r>
            <a:r>
              <a:rPr lang="hu-HU" dirty="0"/>
              <a:t>" Tisza</a:t>
            </a:r>
          </a:p>
        </p:txBody>
      </p:sp>
      <p:pic>
        <p:nvPicPr>
          <p:cNvPr id="4" name="Tartalom helye 3" descr="A képen kültéri, víz, Mocsaras folyóág, halastó látható&#10;&#10;Automatikusan generált leírás">
            <a:extLst>
              <a:ext uri="{FF2B5EF4-FFF2-40B4-BE49-F238E27FC236}">
                <a16:creationId xmlns:a16="http://schemas.microsoft.com/office/drawing/2014/main" id="{6B14BD88-D569-24E9-E5F5-1F88FADC64F3}"/>
              </a:ext>
            </a:extLst>
          </p:cNvPr>
          <p:cNvPicPr>
            <a:picLocks noGrp="1" noChangeAspect="1"/>
          </p:cNvPicPr>
          <p:nvPr>
            <p:ph idx="1"/>
          </p:nvPr>
        </p:nvPicPr>
        <p:blipFill>
          <a:blip r:embed="rId2"/>
          <a:stretch>
            <a:fillRect/>
          </a:stretch>
        </p:blipFill>
        <p:spPr>
          <a:xfrm>
            <a:off x="560716" y="2368909"/>
            <a:ext cx="10926792" cy="3810000"/>
          </a:xfrm>
        </p:spPr>
      </p:pic>
    </p:spTree>
    <p:extLst>
      <p:ext uri="{BB962C8B-B14F-4D97-AF65-F5344CB8AC3E}">
        <p14:creationId xmlns:p14="http://schemas.microsoft.com/office/powerpoint/2010/main" val="600996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2A879947-0BE4-BE1D-8D50-2921B708A662}"/>
              </a:ext>
            </a:extLst>
          </p:cNvPr>
          <p:cNvSpPr>
            <a:spLocks noGrp="1"/>
          </p:cNvSpPr>
          <p:nvPr>
            <p:ph type="title"/>
          </p:nvPr>
        </p:nvSpPr>
        <p:spPr/>
        <p:txBody>
          <a:bodyPr/>
          <a:lstStyle/>
          <a:p>
            <a:r>
              <a:rPr lang="hu-HU" dirty="0"/>
              <a:t>The "</a:t>
            </a:r>
            <a:r>
              <a:rPr lang="hu-HU" dirty="0" err="1"/>
              <a:t>blonde</a:t>
            </a:r>
            <a:r>
              <a:rPr lang="hu-HU" dirty="0"/>
              <a:t>" Tisza</a:t>
            </a:r>
          </a:p>
        </p:txBody>
      </p:sp>
      <p:sp>
        <p:nvSpPr>
          <p:cNvPr id="3" name="Tartalom helye 2">
            <a:extLst>
              <a:ext uri="{FF2B5EF4-FFF2-40B4-BE49-F238E27FC236}">
                <a16:creationId xmlns:a16="http://schemas.microsoft.com/office/drawing/2014/main" id="{242919D5-EAF8-D984-B9D0-F3EAA15C4AB9}"/>
              </a:ext>
            </a:extLst>
          </p:cNvPr>
          <p:cNvSpPr>
            <a:spLocks noGrp="1"/>
          </p:cNvSpPr>
          <p:nvPr>
            <p:ph idx="1"/>
          </p:nvPr>
        </p:nvSpPr>
        <p:spPr/>
        <p:txBody>
          <a:bodyPr/>
          <a:lstStyle/>
          <a:p>
            <a:r>
              <a:rPr lang="hu-HU" dirty="0"/>
              <a:t>The </a:t>
            </a:r>
            <a:r>
              <a:rPr lang="hu-HU" err="1"/>
              <a:t>blonde</a:t>
            </a:r>
            <a:r>
              <a:rPr lang="hu-HU" dirty="0"/>
              <a:t> Tisza is a </a:t>
            </a:r>
            <a:r>
              <a:rPr lang="hu-HU" err="1"/>
              <a:t>name</a:t>
            </a:r>
            <a:r>
              <a:rPr lang="hu-HU" dirty="0"/>
              <a:t> </a:t>
            </a:r>
            <a:r>
              <a:rPr lang="hu-HU" err="1"/>
              <a:t>many</a:t>
            </a:r>
            <a:r>
              <a:rPr lang="hu-HU" dirty="0"/>
              <a:t> </a:t>
            </a:r>
            <a:r>
              <a:rPr lang="hu-HU" err="1"/>
              <a:t>use</a:t>
            </a:r>
            <a:r>
              <a:rPr lang="hu-HU" dirty="0"/>
              <a:t> </a:t>
            </a:r>
            <a:r>
              <a:rPr lang="hu-HU" err="1"/>
              <a:t>to</a:t>
            </a:r>
            <a:r>
              <a:rPr lang="hu-HU" dirty="0"/>
              <a:t> </a:t>
            </a:r>
            <a:r>
              <a:rPr lang="hu-HU" err="1"/>
              <a:t>refer</a:t>
            </a:r>
            <a:r>
              <a:rPr lang="hu-HU" dirty="0"/>
              <a:t> </a:t>
            </a:r>
            <a:r>
              <a:rPr lang="hu-HU" err="1"/>
              <a:t>to</a:t>
            </a:r>
            <a:r>
              <a:rPr lang="hu-HU" dirty="0"/>
              <a:t> The </a:t>
            </a:r>
            <a:r>
              <a:rPr lang="hu-HU" err="1"/>
              <a:t>lake</a:t>
            </a:r>
            <a:r>
              <a:rPr lang="hu-HU" dirty="0"/>
              <a:t> Tisza </a:t>
            </a:r>
            <a:r>
              <a:rPr lang="hu-HU" err="1"/>
              <a:t>but</a:t>
            </a:r>
            <a:r>
              <a:rPr lang="hu-HU" dirty="0"/>
              <a:t> </a:t>
            </a:r>
            <a:r>
              <a:rPr lang="hu-HU" err="1"/>
              <a:t>where</a:t>
            </a:r>
            <a:r>
              <a:rPr lang="hu-HU" dirty="0"/>
              <a:t> </a:t>
            </a:r>
            <a:r>
              <a:rPr lang="hu-HU" err="1"/>
              <a:t>did</a:t>
            </a:r>
            <a:r>
              <a:rPr lang="hu-HU" dirty="0"/>
              <a:t> </a:t>
            </a:r>
            <a:r>
              <a:rPr lang="hu-HU" err="1"/>
              <a:t>this</a:t>
            </a:r>
            <a:r>
              <a:rPr lang="hu-HU" dirty="0"/>
              <a:t> </a:t>
            </a:r>
            <a:r>
              <a:rPr lang="hu-HU" err="1"/>
              <a:t>mame</a:t>
            </a:r>
            <a:r>
              <a:rPr lang="hu-HU" dirty="0"/>
              <a:t> </a:t>
            </a:r>
            <a:r>
              <a:rPr lang="hu-HU" err="1"/>
              <a:t>come</a:t>
            </a:r>
            <a:r>
              <a:rPr lang="hu-HU" dirty="0"/>
              <a:t> </a:t>
            </a:r>
            <a:r>
              <a:rPr lang="hu-HU" err="1"/>
              <a:t>from</a:t>
            </a:r>
            <a:r>
              <a:rPr lang="hu-HU"/>
              <a:t>?</a:t>
            </a:r>
          </a:p>
          <a:p>
            <a:pPr>
              <a:buSzPct val="114999"/>
            </a:pPr>
            <a:r>
              <a:rPr lang="hu-HU" dirty="0" err="1"/>
              <a:t>When</a:t>
            </a:r>
            <a:r>
              <a:rPr lang="hu-HU" dirty="0"/>
              <a:t> </a:t>
            </a:r>
            <a:r>
              <a:rPr lang="hu-HU" dirty="0" err="1"/>
              <a:t>we</a:t>
            </a:r>
            <a:r>
              <a:rPr lang="hu-HU" dirty="0"/>
              <a:t> </a:t>
            </a:r>
            <a:r>
              <a:rPr lang="hu-HU" dirty="0" err="1"/>
              <a:t>say</a:t>
            </a:r>
            <a:r>
              <a:rPr lang="hu-HU" dirty="0"/>
              <a:t> </a:t>
            </a:r>
            <a:r>
              <a:rPr lang="hu-HU" dirty="0" err="1"/>
              <a:t>blonde</a:t>
            </a:r>
            <a:r>
              <a:rPr lang="hu-HU" dirty="0"/>
              <a:t> </a:t>
            </a:r>
            <a:r>
              <a:rPr lang="hu-HU" dirty="0" err="1"/>
              <a:t>we</a:t>
            </a:r>
            <a:r>
              <a:rPr lang="hu-HU" dirty="0"/>
              <a:t> </a:t>
            </a:r>
            <a:r>
              <a:rPr lang="hu-HU" dirty="0" err="1"/>
              <a:t>refer</a:t>
            </a:r>
            <a:r>
              <a:rPr lang="hu-HU" dirty="0"/>
              <a:t> </a:t>
            </a:r>
            <a:r>
              <a:rPr lang="hu-HU" dirty="0" err="1"/>
              <a:t>to</a:t>
            </a:r>
            <a:r>
              <a:rPr lang="hu-HU" dirty="0"/>
              <a:t> </a:t>
            </a:r>
            <a:r>
              <a:rPr lang="hu-HU" dirty="0" err="1"/>
              <a:t>the</a:t>
            </a:r>
            <a:r>
              <a:rPr lang="hu-HU" dirty="0"/>
              <a:t> </a:t>
            </a:r>
            <a:r>
              <a:rPr lang="hu-HU" dirty="0" err="1"/>
              <a:t>light</a:t>
            </a:r>
            <a:r>
              <a:rPr lang="hu-HU" dirty="0"/>
              <a:t> </a:t>
            </a:r>
            <a:r>
              <a:rPr lang="hu-HU" dirty="0" err="1"/>
              <a:t>browm</a:t>
            </a:r>
            <a:r>
              <a:rPr lang="hu-HU" dirty="0"/>
              <a:t> </a:t>
            </a:r>
            <a:r>
              <a:rPr lang="hu-HU" dirty="0" err="1"/>
              <a:t>colour</a:t>
            </a:r>
            <a:r>
              <a:rPr lang="hu-HU" dirty="0"/>
              <a:t> </a:t>
            </a:r>
            <a:r>
              <a:rPr lang="hu-HU" dirty="0" err="1"/>
              <a:t>the</a:t>
            </a:r>
            <a:r>
              <a:rPr lang="hu-HU" dirty="0"/>
              <a:t> </a:t>
            </a:r>
            <a:r>
              <a:rPr lang="hu-HU" dirty="0" err="1"/>
              <a:t>water</a:t>
            </a:r>
            <a:r>
              <a:rPr lang="hu-HU" dirty="0"/>
              <a:t> is.</a:t>
            </a:r>
          </a:p>
          <a:p>
            <a:pPr>
              <a:buSzPct val="114999"/>
            </a:pPr>
            <a:r>
              <a:rPr lang="hu-HU" dirty="0"/>
              <a:t>The </a:t>
            </a:r>
            <a:r>
              <a:rPr lang="hu-HU" dirty="0" err="1"/>
              <a:t>light</a:t>
            </a:r>
            <a:r>
              <a:rPr lang="hu-HU" dirty="0"/>
              <a:t> </a:t>
            </a:r>
            <a:r>
              <a:rPr lang="hu-HU" dirty="0" err="1"/>
              <a:t>brown</a:t>
            </a:r>
            <a:r>
              <a:rPr lang="hu-HU" dirty="0"/>
              <a:t> </a:t>
            </a:r>
            <a:r>
              <a:rPr lang="hu-HU" dirty="0" err="1"/>
              <a:t>colour</a:t>
            </a:r>
            <a:r>
              <a:rPr lang="hu-HU" dirty="0"/>
              <a:t> is </a:t>
            </a:r>
            <a:r>
              <a:rPr lang="hu-HU" dirty="0" err="1"/>
              <a:t>caused</a:t>
            </a:r>
            <a:r>
              <a:rPr lang="hu-HU" dirty="0"/>
              <a:t> </a:t>
            </a:r>
            <a:r>
              <a:rPr lang="hu-HU" dirty="0" err="1"/>
              <a:t>by</a:t>
            </a:r>
            <a:r>
              <a:rPr lang="hu-HU" dirty="0"/>
              <a:t> </a:t>
            </a:r>
            <a:r>
              <a:rPr lang="hu-HU" dirty="0" err="1"/>
              <a:t>all</a:t>
            </a:r>
            <a:r>
              <a:rPr lang="hu-HU" dirty="0"/>
              <a:t> </a:t>
            </a:r>
            <a:r>
              <a:rPr lang="hu-HU" dirty="0" err="1"/>
              <a:t>the</a:t>
            </a:r>
            <a:r>
              <a:rPr lang="hu-HU" dirty="0"/>
              <a:t> </a:t>
            </a:r>
            <a:r>
              <a:rPr lang="hu-HU" dirty="0" err="1"/>
              <a:t>sand</a:t>
            </a:r>
            <a:r>
              <a:rPr lang="hu-HU" dirty="0"/>
              <a:t> and </a:t>
            </a:r>
            <a:r>
              <a:rPr lang="hu-HU" dirty="0" err="1"/>
              <a:t>mud</a:t>
            </a:r>
            <a:r>
              <a:rPr lang="hu-HU" dirty="0"/>
              <a:t> </a:t>
            </a:r>
            <a:r>
              <a:rPr lang="hu-HU" dirty="0" err="1"/>
              <a:t>floating</a:t>
            </a:r>
            <a:r>
              <a:rPr lang="hu-HU" dirty="0"/>
              <a:t> in </a:t>
            </a:r>
            <a:r>
              <a:rPr lang="hu-HU" dirty="0" err="1"/>
              <a:t>the</a:t>
            </a:r>
            <a:r>
              <a:rPr lang="hu-HU" dirty="0"/>
              <a:t> </a:t>
            </a:r>
            <a:r>
              <a:rPr lang="hu-HU" dirty="0" err="1"/>
              <a:t>lake</a:t>
            </a:r>
            <a:r>
              <a:rPr lang="hu-HU" dirty="0"/>
              <a:t>.</a:t>
            </a:r>
          </a:p>
        </p:txBody>
      </p:sp>
    </p:spTree>
    <p:extLst>
      <p:ext uri="{BB962C8B-B14F-4D97-AF65-F5344CB8AC3E}">
        <p14:creationId xmlns:p14="http://schemas.microsoft.com/office/powerpoint/2010/main" val="2553849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44C0EFDC-F4E8-09F1-277B-2CC0501C4F1C}"/>
              </a:ext>
            </a:extLst>
          </p:cNvPr>
          <p:cNvSpPr>
            <a:spLocks noGrp="1"/>
          </p:cNvSpPr>
          <p:nvPr>
            <p:ph type="title"/>
          </p:nvPr>
        </p:nvSpPr>
        <p:spPr>
          <a:xfrm>
            <a:off x="1295402" y="407038"/>
            <a:ext cx="9601196" cy="1303867"/>
          </a:xfrm>
        </p:spPr>
        <p:txBody>
          <a:bodyPr/>
          <a:lstStyle/>
          <a:p>
            <a:r>
              <a:rPr lang="hu-HU"/>
              <a:t>The </a:t>
            </a:r>
            <a:r>
              <a:rPr lang="hu-HU" err="1"/>
              <a:t>beavers</a:t>
            </a:r>
            <a:r>
              <a:rPr lang="hu-HU"/>
              <a:t> of Lake Tisza</a:t>
            </a:r>
          </a:p>
        </p:txBody>
      </p:sp>
      <p:sp>
        <p:nvSpPr>
          <p:cNvPr id="3" name="Tartalom helye 2">
            <a:extLst>
              <a:ext uri="{FF2B5EF4-FFF2-40B4-BE49-F238E27FC236}">
                <a16:creationId xmlns:a16="http://schemas.microsoft.com/office/drawing/2014/main" id="{BC03E355-997D-3DEB-88BB-B6E3EC2A561A}"/>
              </a:ext>
            </a:extLst>
          </p:cNvPr>
          <p:cNvSpPr>
            <a:spLocks noGrp="1"/>
          </p:cNvSpPr>
          <p:nvPr>
            <p:ph idx="1"/>
          </p:nvPr>
        </p:nvSpPr>
        <p:spPr>
          <a:xfrm>
            <a:off x="1065364" y="2542555"/>
            <a:ext cx="9601196" cy="3520219"/>
          </a:xfrm>
        </p:spPr>
        <p:txBody>
          <a:bodyPr>
            <a:normAutofit lnSpcReduction="10000"/>
          </a:bodyPr>
          <a:lstStyle/>
          <a:p>
            <a:r>
              <a:rPr lang="en" sz="2100" dirty="0">
                <a:solidFill>
                  <a:srgbClr val="1F1F1F"/>
                </a:solidFill>
                <a:latin typeface="Consolas"/>
              </a:rPr>
              <a:t>By the middle of the 19th century, </a:t>
            </a:r>
            <a:r>
              <a:rPr lang="hu-HU" sz="2100" dirty="0" err="1" smtClean="0">
                <a:solidFill>
                  <a:srgbClr val="1F1F1F"/>
                </a:solidFill>
                <a:latin typeface="Consolas"/>
              </a:rPr>
              <a:t>they</a:t>
            </a:r>
            <a:r>
              <a:rPr lang="en" sz="2100" dirty="0" smtClean="0">
                <a:solidFill>
                  <a:srgbClr val="1F1F1F"/>
                </a:solidFill>
                <a:latin typeface="Consolas"/>
              </a:rPr>
              <a:t> </a:t>
            </a:r>
            <a:r>
              <a:rPr lang="en" sz="2100" dirty="0">
                <a:solidFill>
                  <a:srgbClr val="1F1F1F"/>
                </a:solidFill>
                <a:latin typeface="Consolas"/>
              </a:rPr>
              <a:t>almost became extinct due to hunting. In 2005, 26 beavers got released on an island </a:t>
            </a:r>
            <a:r>
              <a:rPr lang="hu-HU" sz="2100" dirty="0" err="1" smtClean="0">
                <a:solidFill>
                  <a:srgbClr val="1F1F1F"/>
                </a:solidFill>
                <a:latin typeface="Consolas"/>
              </a:rPr>
              <a:t>at</a:t>
            </a:r>
            <a:r>
              <a:rPr lang="en" sz="2100" dirty="0" smtClean="0">
                <a:solidFill>
                  <a:srgbClr val="1F1F1F"/>
                </a:solidFill>
                <a:latin typeface="Consolas"/>
              </a:rPr>
              <a:t> </a:t>
            </a:r>
            <a:r>
              <a:rPr lang="en" sz="2100" dirty="0">
                <a:solidFill>
                  <a:srgbClr val="1F1F1F"/>
                </a:solidFill>
                <a:latin typeface="Consolas"/>
              </a:rPr>
              <a:t>Lake Tisza. Since then </a:t>
            </a:r>
            <a:r>
              <a:rPr lang="hu-HU" sz="2100" dirty="0" err="1" smtClean="0">
                <a:solidFill>
                  <a:srgbClr val="1F1F1F"/>
                </a:solidFill>
                <a:latin typeface="Consolas"/>
              </a:rPr>
              <a:t>they</a:t>
            </a:r>
            <a:r>
              <a:rPr lang="en" sz="2100" dirty="0" smtClean="0">
                <a:solidFill>
                  <a:srgbClr val="1F1F1F"/>
                </a:solidFill>
                <a:latin typeface="Consolas"/>
              </a:rPr>
              <a:t> ha</a:t>
            </a:r>
            <a:r>
              <a:rPr lang="hu-HU" sz="2100" dirty="0" err="1" smtClean="0">
                <a:solidFill>
                  <a:srgbClr val="1F1F1F"/>
                </a:solidFill>
                <a:latin typeface="Consolas"/>
              </a:rPr>
              <a:t>ve</a:t>
            </a:r>
            <a:r>
              <a:rPr lang="en" sz="2100" dirty="0" smtClean="0">
                <a:solidFill>
                  <a:srgbClr val="1F1F1F"/>
                </a:solidFill>
                <a:latin typeface="Consolas"/>
              </a:rPr>
              <a:t> re-established</a:t>
            </a:r>
            <a:r>
              <a:rPr lang="hu-HU" sz="2100" dirty="0" smtClean="0">
                <a:solidFill>
                  <a:srgbClr val="1F1F1F"/>
                </a:solidFill>
                <a:latin typeface="Consolas"/>
              </a:rPr>
              <a:t> </a:t>
            </a:r>
            <a:r>
              <a:rPr lang="hu-HU" sz="2100" dirty="0" err="1" smtClean="0">
                <a:solidFill>
                  <a:srgbClr val="1F1F1F"/>
                </a:solidFill>
                <a:latin typeface="Consolas"/>
              </a:rPr>
              <a:t>themselves</a:t>
            </a:r>
            <a:r>
              <a:rPr lang="en" sz="2100" dirty="0" smtClean="0">
                <a:solidFill>
                  <a:srgbClr val="1F1F1F"/>
                </a:solidFill>
                <a:latin typeface="Consolas"/>
              </a:rPr>
              <a:t>. </a:t>
            </a:r>
            <a:r>
              <a:rPr lang="en" sz="2100" dirty="0">
                <a:solidFill>
                  <a:srgbClr val="1F1F1F"/>
                </a:solidFill>
                <a:latin typeface="Consolas"/>
              </a:rPr>
              <a:t>Now they are very common around the Tisza Lake.</a:t>
            </a:r>
          </a:p>
          <a:p>
            <a:pPr>
              <a:buSzPct val="114999"/>
            </a:pPr>
            <a:r>
              <a:rPr lang="en" sz="2100" dirty="0">
                <a:solidFill>
                  <a:srgbClr val="1F1F1F"/>
                </a:solidFill>
                <a:latin typeface="Consolas"/>
              </a:rPr>
              <a:t>Beavers are known for building dams but they actually live in lodges. They build them out of twigs and branches. The entrance is usually underwater so they have to swim into them and their living space is inside.</a:t>
            </a:r>
          </a:p>
          <a:p>
            <a:pPr>
              <a:buSzPct val="114999"/>
            </a:pPr>
            <a:r>
              <a:rPr lang="en" sz="2100" dirty="0">
                <a:solidFill>
                  <a:srgbClr val="1F1F1F"/>
                </a:solidFill>
                <a:latin typeface="Consolas"/>
              </a:rPr>
              <a:t>Beavers are quite peaceful but if they feel threatened they can be really aggressive.</a:t>
            </a:r>
          </a:p>
          <a:p>
            <a:pPr>
              <a:buSzPct val="114999"/>
            </a:pPr>
            <a:endParaRPr lang="en" sz="2100" dirty="0">
              <a:solidFill>
                <a:srgbClr val="1F1F1F"/>
              </a:solidFill>
              <a:latin typeface="Consolas"/>
            </a:endParaRPr>
          </a:p>
        </p:txBody>
      </p:sp>
    </p:spTree>
    <p:extLst>
      <p:ext uri="{BB962C8B-B14F-4D97-AF65-F5344CB8AC3E}">
        <p14:creationId xmlns:p14="http://schemas.microsoft.com/office/powerpoint/2010/main" val="4091023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42939EB-5785-4171-C1FD-DB4700E8F604}"/>
              </a:ext>
            </a:extLst>
          </p:cNvPr>
          <p:cNvSpPr>
            <a:spLocks noGrp="1"/>
          </p:cNvSpPr>
          <p:nvPr>
            <p:ph type="title"/>
          </p:nvPr>
        </p:nvSpPr>
        <p:spPr/>
        <p:txBody>
          <a:bodyPr/>
          <a:lstStyle/>
          <a:p>
            <a:r>
              <a:rPr lang="hu-HU" err="1"/>
              <a:t>Ljasuk</a:t>
            </a:r>
            <a:r>
              <a:rPr lang="hu-HU"/>
              <a:t> </a:t>
            </a:r>
            <a:r>
              <a:rPr lang="hu-HU" err="1"/>
              <a:t>Dimitry</a:t>
            </a:r>
          </a:p>
        </p:txBody>
      </p:sp>
      <p:sp>
        <p:nvSpPr>
          <p:cNvPr id="3" name="Tartalom helye 2">
            <a:extLst>
              <a:ext uri="{FF2B5EF4-FFF2-40B4-BE49-F238E27FC236}">
                <a16:creationId xmlns:a16="http://schemas.microsoft.com/office/drawing/2014/main" id="{E7FFD603-1621-A12B-9D94-C7D7BE49A833}"/>
              </a:ext>
            </a:extLst>
          </p:cNvPr>
          <p:cNvSpPr>
            <a:spLocks noGrp="1"/>
          </p:cNvSpPr>
          <p:nvPr>
            <p:ph idx="1"/>
          </p:nvPr>
        </p:nvSpPr>
        <p:spPr>
          <a:xfrm>
            <a:off x="1295401" y="2556932"/>
            <a:ext cx="6222517" cy="3318936"/>
          </a:xfrm>
        </p:spPr>
        <p:txBody>
          <a:bodyPr/>
          <a:lstStyle/>
          <a:p>
            <a:r>
              <a:rPr lang="hu-HU" dirty="0" err="1"/>
              <a:t>Ljasuk</a:t>
            </a:r>
            <a:r>
              <a:rPr lang="hu-HU" dirty="0"/>
              <a:t> </a:t>
            </a:r>
            <a:r>
              <a:rPr lang="hu-HU" dirty="0" err="1"/>
              <a:t>Dimitrij</a:t>
            </a:r>
            <a:r>
              <a:rPr lang="hu-HU" dirty="0"/>
              <a:t> is a </a:t>
            </a:r>
            <a:r>
              <a:rPr lang="hu-HU" dirty="0" err="1" smtClean="0"/>
              <a:t>H</a:t>
            </a:r>
            <a:r>
              <a:rPr lang="hu-HU" dirty="0" err="1" smtClean="0"/>
              <a:t>ungarian-Ukranian</a:t>
            </a:r>
            <a:r>
              <a:rPr lang="hu-HU" dirty="0" smtClean="0"/>
              <a:t> </a:t>
            </a:r>
            <a:r>
              <a:rPr lang="hu-HU" dirty="0" err="1"/>
              <a:t>independent</a:t>
            </a:r>
            <a:r>
              <a:rPr lang="hu-HU" dirty="0"/>
              <a:t> </a:t>
            </a:r>
            <a:r>
              <a:rPr lang="hu-HU" dirty="0" err="1"/>
              <a:t>filmmaker</a:t>
            </a:r>
            <a:r>
              <a:rPr lang="hu-HU" dirty="0"/>
              <a:t> and </a:t>
            </a:r>
            <a:r>
              <a:rPr lang="hu-HU" dirty="0" err="1"/>
              <a:t>enviormental</a:t>
            </a:r>
            <a:r>
              <a:rPr lang="hu-HU" dirty="0"/>
              <a:t> </a:t>
            </a:r>
            <a:r>
              <a:rPr lang="hu-HU" dirty="0" err="1"/>
              <a:t>activist</a:t>
            </a:r>
            <a:r>
              <a:rPr lang="hu-HU" dirty="0"/>
              <a:t>.</a:t>
            </a:r>
          </a:p>
          <a:p>
            <a:pPr>
              <a:buSzPct val="114999"/>
            </a:pPr>
            <a:r>
              <a:rPr lang="hu-HU" dirty="0"/>
              <a:t>He is </a:t>
            </a:r>
            <a:r>
              <a:rPr lang="hu-HU" dirty="0" err="1" smtClean="0"/>
              <a:t>mostly</a:t>
            </a:r>
            <a:r>
              <a:rPr lang="hu-HU" dirty="0"/>
              <a:t> </a:t>
            </a:r>
            <a:r>
              <a:rPr lang="hu-HU" dirty="0" err="1"/>
              <a:t>known</a:t>
            </a:r>
            <a:r>
              <a:rPr lang="hu-HU" dirty="0"/>
              <a:t> </a:t>
            </a:r>
            <a:r>
              <a:rPr lang="hu-HU" dirty="0" err="1"/>
              <a:t>for</a:t>
            </a:r>
            <a:r>
              <a:rPr lang="hu-HU" dirty="0"/>
              <a:t> </a:t>
            </a:r>
            <a:r>
              <a:rPr lang="hu-HU" dirty="0" err="1"/>
              <a:t>his</a:t>
            </a:r>
            <a:r>
              <a:rPr lang="hu-HU" dirty="0"/>
              <a:t> </a:t>
            </a:r>
            <a:r>
              <a:rPr lang="hu-HU" dirty="0" err="1"/>
              <a:t>films</a:t>
            </a:r>
            <a:r>
              <a:rPr lang="hu-HU" dirty="0"/>
              <a:t> </a:t>
            </a:r>
            <a:r>
              <a:rPr lang="hu-HU" dirty="0" err="1"/>
              <a:t>about</a:t>
            </a:r>
            <a:r>
              <a:rPr lang="hu-HU" dirty="0"/>
              <a:t> </a:t>
            </a:r>
            <a:r>
              <a:rPr lang="hu-HU" dirty="0" smtClean="0"/>
              <a:t> </a:t>
            </a:r>
            <a:r>
              <a:rPr lang="hu-HU" dirty="0"/>
              <a:t>Lake Tisza and </a:t>
            </a:r>
            <a:r>
              <a:rPr lang="hu-HU" dirty="0" err="1"/>
              <a:t>his</a:t>
            </a:r>
            <a:r>
              <a:rPr lang="hu-HU" dirty="0"/>
              <a:t> </a:t>
            </a:r>
            <a:r>
              <a:rPr lang="hu-HU" dirty="0" err="1"/>
              <a:t>work</a:t>
            </a:r>
            <a:r>
              <a:rPr lang="hu-HU" dirty="0"/>
              <a:t> </a:t>
            </a:r>
            <a:r>
              <a:rPr lang="hu-HU" dirty="0" err="1"/>
              <a:t>as</a:t>
            </a:r>
            <a:r>
              <a:rPr lang="hu-HU" dirty="0"/>
              <a:t> an </a:t>
            </a:r>
            <a:r>
              <a:rPr lang="hu-HU" dirty="0" err="1"/>
              <a:t>enviormentalists</a:t>
            </a:r>
            <a:r>
              <a:rPr lang="hu-HU" dirty="0"/>
              <a:t>.</a:t>
            </a:r>
          </a:p>
        </p:txBody>
      </p:sp>
      <p:pic>
        <p:nvPicPr>
          <p:cNvPr id="4" name="Kép 3" descr="A képen személy, ruházat, Emberi arc, kültéri látható&#10;&#10;Automatikusan generált leírás">
            <a:extLst>
              <a:ext uri="{FF2B5EF4-FFF2-40B4-BE49-F238E27FC236}">
                <a16:creationId xmlns:a16="http://schemas.microsoft.com/office/drawing/2014/main" id="{EC4B6843-E65E-A852-CEC9-364B4B5F323C}"/>
              </a:ext>
            </a:extLst>
          </p:cNvPr>
          <p:cNvPicPr>
            <a:picLocks noChangeAspect="1"/>
          </p:cNvPicPr>
          <p:nvPr/>
        </p:nvPicPr>
        <p:blipFill>
          <a:blip r:embed="rId2"/>
          <a:stretch>
            <a:fillRect/>
          </a:stretch>
        </p:blipFill>
        <p:spPr>
          <a:xfrm>
            <a:off x="7643363" y="2791005"/>
            <a:ext cx="2857500" cy="2857500"/>
          </a:xfrm>
          <a:prstGeom prst="rect">
            <a:avLst/>
          </a:prstGeom>
        </p:spPr>
      </p:pic>
    </p:spTree>
    <p:extLst>
      <p:ext uri="{BB962C8B-B14F-4D97-AF65-F5344CB8AC3E}">
        <p14:creationId xmlns:p14="http://schemas.microsoft.com/office/powerpoint/2010/main" val="2638981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659C278F-32DD-123D-2B54-F4CB9A421701}"/>
              </a:ext>
            </a:extLst>
          </p:cNvPr>
          <p:cNvSpPr>
            <a:spLocks noGrp="1"/>
          </p:cNvSpPr>
          <p:nvPr>
            <p:ph type="title"/>
          </p:nvPr>
        </p:nvSpPr>
        <p:spPr/>
        <p:txBody>
          <a:bodyPr/>
          <a:lstStyle/>
          <a:p>
            <a:r>
              <a:rPr lang="hu-HU"/>
              <a:t>Island of </a:t>
            </a:r>
            <a:r>
              <a:rPr lang="hu-HU" err="1"/>
              <a:t>good</a:t>
            </a:r>
            <a:r>
              <a:rPr lang="hu-HU"/>
              <a:t> </a:t>
            </a:r>
            <a:r>
              <a:rPr lang="hu-HU" err="1"/>
              <a:t>hope</a:t>
            </a:r>
          </a:p>
        </p:txBody>
      </p:sp>
      <p:sp>
        <p:nvSpPr>
          <p:cNvPr id="3" name="Tartalom helye 2">
            <a:extLst>
              <a:ext uri="{FF2B5EF4-FFF2-40B4-BE49-F238E27FC236}">
                <a16:creationId xmlns:a16="http://schemas.microsoft.com/office/drawing/2014/main" id="{4C97C2A1-36A5-D590-B708-E03C3D97DB30}"/>
              </a:ext>
            </a:extLst>
          </p:cNvPr>
          <p:cNvSpPr>
            <a:spLocks noGrp="1"/>
          </p:cNvSpPr>
          <p:nvPr>
            <p:ph idx="1"/>
          </p:nvPr>
        </p:nvSpPr>
        <p:spPr>
          <a:xfrm>
            <a:off x="1295401" y="2556932"/>
            <a:ext cx="7689008" cy="3318936"/>
          </a:xfrm>
        </p:spPr>
        <p:txBody>
          <a:bodyPr/>
          <a:lstStyle/>
          <a:p>
            <a:r>
              <a:rPr lang="hu-HU" dirty="0"/>
              <a:t>Island of </a:t>
            </a:r>
            <a:r>
              <a:rPr lang="hu-HU" dirty="0" err="1"/>
              <a:t>hope</a:t>
            </a:r>
            <a:r>
              <a:rPr lang="hu-HU" dirty="0"/>
              <a:t> is an </a:t>
            </a:r>
            <a:r>
              <a:rPr lang="hu-HU" dirty="0" err="1"/>
              <a:t>independent</a:t>
            </a:r>
            <a:r>
              <a:rPr lang="hu-HU" dirty="0"/>
              <a:t> </a:t>
            </a:r>
            <a:r>
              <a:rPr lang="hu-HU" dirty="0" err="1"/>
              <a:t>movie</a:t>
            </a:r>
            <a:r>
              <a:rPr lang="hu-HU" dirty="0"/>
              <a:t> made </a:t>
            </a:r>
            <a:r>
              <a:rPr lang="hu-HU" dirty="0" err="1"/>
              <a:t>by</a:t>
            </a:r>
            <a:r>
              <a:rPr lang="hu-HU" dirty="0"/>
              <a:t> </a:t>
            </a:r>
            <a:r>
              <a:rPr lang="hu-HU" dirty="0" err="1"/>
              <a:t>Ljasuk</a:t>
            </a:r>
            <a:r>
              <a:rPr lang="hu-HU" dirty="0"/>
              <a:t> </a:t>
            </a:r>
            <a:r>
              <a:rPr lang="hu-HU" dirty="0" err="1"/>
              <a:t>Dimitry</a:t>
            </a:r>
            <a:r>
              <a:rPr lang="hu-HU" dirty="0"/>
              <a:t> that </a:t>
            </a:r>
            <a:r>
              <a:rPr lang="hu-HU" dirty="0" err="1"/>
              <a:t>was</a:t>
            </a:r>
            <a:r>
              <a:rPr lang="hu-HU" dirty="0"/>
              <a:t> </a:t>
            </a:r>
            <a:r>
              <a:rPr lang="hu-HU" dirty="0" err="1"/>
              <a:t>released</a:t>
            </a:r>
            <a:r>
              <a:rPr lang="hu-HU" dirty="0"/>
              <a:t> </a:t>
            </a:r>
            <a:r>
              <a:rPr lang="hu-HU" dirty="0" smtClean="0"/>
              <a:t> </a:t>
            </a:r>
            <a:r>
              <a:rPr lang="hu-HU" dirty="0" err="1"/>
              <a:t>on</a:t>
            </a:r>
            <a:r>
              <a:rPr lang="hu-HU" dirty="0"/>
              <a:t> </a:t>
            </a:r>
            <a:r>
              <a:rPr lang="hu-HU" dirty="0" err="1"/>
              <a:t>the</a:t>
            </a:r>
            <a:r>
              <a:rPr lang="hu-HU" dirty="0"/>
              <a:t> 17th of november in 2022.</a:t>
            </a:r>
          </a:p>
          <a:p>
            <a:pPr>
              <a:buSzPct val="114999"/>
            </a:pPr>
            <a:r>
              <a:rPr lang="hu-HU" dirty="0"/>
              <a:t>The </a:t>
            </a:r>
            <a:r>
              <a:rPr lang="hu-HU" dirty="0" err="1"/>
              <a:t>movie</a:t>
            </a:r>
            <a:r>
              <a:rPr lang="hu-HU" dirty="0"/>
              <a:t> is </a:t>
            </a:r>
            <a:r>
              <a:rPr lang="hu-HU" dirty="0" err="1"/>
              <a:t>based</a:t>
            </a:r>
            <a:r>
              <a:rPr lang="hu-HU" dirty="0"/>
              <a:t> </a:t>
            </a:r>
            <a:r>
              <a:rPr lang="hu-HU" dirty="0" err="1"/>
              <a:t>on</a:t>
            </a:r>
            <a:r>
              <a:rPr lang="hu-HU" dirty="0"/>
              <a:t> </a:t>
            </a:r>
            <a:r>
              <a:rPr lang="hu-HU" dirty="0" err="1"/>
              <a:t>the</a:t>
            </a:r>
            <a:r>
              <a:rPr lang="hu-HU" dirty="0"/>
              <a:t> </a:t>
            </a:r>
            <a:r>
              <a:rPr lang="hu-HU" dirty="0" err="1"/>
              <a:t>experiences</a:t>
            </a:r>
            <a:r>
              <a:rPr lang="hu-HU" dirty="0"/>
              <a:t> and life of </a:t>
            </a:r>
            <a:r>
              <a:rPr lang="hu-HU" dirty="0" err="1"/>
              <a:t>Ljasuk</a:t>
            </a:r>
            <a:r>
              <a:rPr lang="hu-HU" dirty="0"/>
              <a:t> </a:t>
            </a:r>
            <a:r>
              <a:rPr lang="hu-HU" dirty="0" err="1"/>
              <a:t>Dimitry</a:t>
            </a:r>
            <a:endParaRPr lang="hu-HU" dirty="0"/>
          </a:p>
          <a:p>
            <a:pPr>
              <a:buSzPct val="114999"/>
            </a:pPr>
            <a:r>
              <a:rPr lang="hu-HU" dirty="0"/>
              <a:t>The </a:t>
            </a:r>
            <a:r>
              <a:rPr lang="hu-HU" dirty="0" err="1"/>
              <a:t>movie</a:t>
            </a:r>
            <a:r>
              <a:rPr lang="hu-HU" dirty="0"/>
              <a:t> </a:t>
            </a:r>
            <a:r>
              <a:rPr lang="hu-HU" dirty="0" err="1"/>
              <a:t>deals</a:t>
            </a:r>
            <a:r>
              <a:rPr lang="hu-HU" dirty="0"/>
              <a:t> </a:t>
            </a:r>
            <a:r>
              <a:rPr lang="hu-HU" dirty="0" err="1"/>
              <a:t>with</a:t>
            </a:r>
            <a:r>
              <a:rPr lang="hu-HU" dirty="0"/>
              <a:t> </a:t>
            </a:r>
            <a:r>
              <a:rPr lang="hu-HU" dirty="0" err="1"/>
              <a:t>themes</a:t>
            </a:r>
            <a:r>
              <a:rPr lang="hu-HU" dirty="0"/>
              <a:t> of </a:t>
            </a:r>
            <a:r>
              <a:rPr lang="hu-HU" dirty="0" err="1"/>
              <a:t>loneliness</a:t>
            </a:r>
            <a:r>
              <a:rPr lang="hu-HU" dirty="0"/>
              <a:t>, </a:t>
            </a:r>
            <a:r>
              <a:rPr lang="hu-HU" dirty="0" err="1"/>
              <a:t>freedom</a:t>
            </a:r>
            <a:r>
              <a:rPr lang="hu-HU" dirty="0"/>
              <a:t> and </a:t>
            </a:r>
            <a:r>
              <a:rPr lang="hu-HU" dirty="0" err="1"/>
              <a:t>nature</a:t>
            </a:r>
            <a:endParaRPr lang="hu-HU" dirty="0"/>
          </a:p>
        </p:txBody>
      </p:sp>
      <p:pic>
        <p:nvPicPr>
          <p:cNvPr id="4" name="Kép 3" descr="A képen szöveg, poszter, felhő, Emberi arc látható&#10;&#10;Automatikusan generált leírás">
            <a:extLst>
              <a:ext uri="{FF2B5EF4-FFF2-40B4-BE49-F238E27FC236}">
                <a16:creationId xmlns:a16="http://schemas.microsoft.com/office/drawing/2014/main" id="{D6CE28E1-8724-6167-C634-59A20510CB2B}"/>
              </a:ext>
            </a:extLst>
          </p:cNvPr>
          <p:cNvPicPr>
            <a:picLocks noChangeAspect="1"/>
          </p:cNvPicPr>
          <p:nvPr/>
        </p:nvPicPr>
        <p:blipFill>
          <a:blip r:embed="rId2"/>
          <a:stretch>
            <a:fillRect/>
          </a:stretch>
        </p:blipFill>
        <p:spPr>
          <a:xfrm>
            <a:off x="8809717" y="2871019"/>
            <a:ext cx="2769600" cy="3147344"/>
          </a:xfrm>
          <a:prstGeom prst="rect">
            <a:avLst/>
          </a:prstGeom>
        </p:spPr>
      </p:pic>
    </p:spTree>
    <p:extLst>
      <p:ext uri="{BB962C8B-B14F-4D97-AF65-F5344CB8AC3E}">
        <p14:creationId xmlns:p14="http://schemas.microsoft.com/office/powerpoint/2010/main" val="185823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F60131-1A29-7983-ECCA-CE6FADEE3B8A}"/>
              </a:ext>
            </a:extLst>
          </p:cNvPr>
          <p:cNvSpPr>
            <a:spLocks noGrp="1"/>
          </p:cNvSpPr>
          <p:nvPr>
            <p:ph type="title"/>
          </p:nvPr>
        </p:nvSpPr>
        <p:spPr/>
        <p:txBody>
          <a:bodyPr/>
          <a:lstStyle/>
          <a:p>
            <a:r>
              <a:rPr lang="hu-HU" dirty="0"/>
              <a:t>The </a:t>
            </a:r>
            <a:r>
              <a:rPr lang="hu-HU" dirty="0" err="1"/>
              <a:t>fish</a:t>
            </a:r>
            <a:r>
              <a:rPr lang="hu-HU" dirty="0"/>
              <a:t> </a:t>
            </a:r>
            <a:r>
              <a:rPr lang="hu-HU" dirty="0" err="1"/>
              <a:t>ladder</a:t>
            </a:r>
          </a:p>
        </p:txBody>
      </p:sp>
      <p:pic>
        <p:nvPicPr>
          <p:cNvPr id="4" name="Tartalom helye 3" descr="A képen kültéri, fa, fű, víz látható&#10;&#10;Automatikusan generált leírás">
            <a:extLst>
              <a:ext uri="{FF2B5EF4-FFF2-40B4-BE49-F238E27FC236}">
                <a16:creationId xmlns:a16="http://schemas.microsoft.com/office/drawing/2014/main" id="{F6F8BE99-0A79-0584-FE68-42D611F57992}"/>
              </a:ext>
            </a:extLst>
          </p:cNvPr>
          <p:cNvPicPr>
            <a:picLocks noGrp="1" noChangeAspect="1"/>
          </p:cNvPicPr>
          <p:nvPr>
            <p:ph idx="1"/>
          </p:nvPr>
        </p:nvPicPr>
        <p:blipFill>
          <a:blip r:embed="rId2"/>
          <a:stretch>
            <a:fillRect/>
          </a:stretch>
        </p:blipFill>
        <p:spPr>
          <a:xfrm>
            <a:off x="3654813" y="2401079"/>
            <a:ext cx="5141163" cy="3860680"/>
          </a:xfrm>
        </p:spPr>
      </p:pic>
    </p:spTree>
    <p:extLst>
      <p:ext uri="{BB962C8B-B14F-4D97-AF65-F5344CB8AC3E}">
        <p14:creationId xmlns:p14="http://schemas.microsoft.com/office/powerpoint/2010/main" val="1895413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0F6F7121-82C3-1C5C-EA34-4A2E1E497411}"/>
              </a:ext>
            </a:extLst>
          </p:cNvPr>
          <p:cNvSpPr>
            <a:spLocks noGrp="1"/>
          </p:cNvSpPr>
          <p:nvPr>
            <p:ph type="title"/>
          </p:nvPr>
        </p:nvSpPr>
        <p:spPr/>
        <p:txBody>
          <a:bodyPr>
            <a:normAutofit fontScale="90000"/>
          </a:bodyPr>
          <a:lstStyle/>
          <a:p>
            <a:r>
              <a:rPr lang="hu-HU" dirty="0"/>
              <a:t>The </a:t>
            </a:r>
            <a:r>
              <a:rPr lang="hu-HU" dirty="0" err="1"/>
              <a:t>fish</a:t>
            </a:r>
            <a:r>
              <a:rPr lang="hu-HU" dirty="0"/>
              <a:t> </a:t>
            </a:r>
            <a:r>
              <a:rPr lang="hu-HU" dirty="0" err="1"/>
              <a:t>ladder</a:t>
            </a:r>
            <a:r>
              <a:rPr lang="hu-HU" dirty="0"/>
              <a:t>: </a:t>
            </a:r>
            <a:r>
              <a:rPr lang="hu-HU" dirty="0" err="1"/>
              <a:t>where</a:t>
            </a:r>
            <a:r>
              <a:rPr lang="hu-HU" dirty="0"/>
              <a:t> </a:t>
            </a:r>
            <a:r>
              <a:rPr lang="hu-HU" dirty="0" err="1"/>
              <a:t>the</a:t>
            </a:r>
            <a:r>
              <a:rPr lang="hu-HU" dirty="0"/>
              <a:t> </a:t>
            </a:r>
            <a:r>
              <a:rPr lang="hu-HU" dirty="0" err="1"/>
              <a:t>fishes</a:t>
            </a:r>
            <a:r>
              <a:rPr lang="hu-HU" dirty="0"/>
              <a:t> </a:t>
            </a:r>
            <a:r>
              <a:rPr lang="hu-HU" dirty="0" err="1"/>
              <a:t>swim</a:t>
            </a:r>
            <a:r>
              <a:rPr lang="hu-HU" dirty="0"/>
              <a:t> </a:t>
            </a:r>
            <a:r>
              <a:rPr lang="hu-HU" dirty="0" err="1"/>
              <a:t>against</a:t>
            </a:r>
            <a:r>
              <a:rPr lang="hu-HU" dirty="0"/>
              <a:t> </a:t>
            </a:r>
            <a:r>
              <a:rPr lang="hu-HU" dirty="0" err="1"/>
              <a:t>the</a:t>
            </a:r>
            <a:r>
              <a:rPr lang="hu-HU" dirty="0"/>
              <a:t> flow</a:t>
            </a:r>
            <a:endParaRPr lang="hu-HU" dirty="0">
              <a:solidFill>
                <a:srgbClr val="262626"/>
              </a:solidFill>
            </a:endParaRPr>
          </a:p>
        </p:txBody>
      </p:sp>
      <p:sp>
        <p:nvSpPr>
          <p:cNvPr id="3" name="Tartalom helye 2">
            <a:extLst>
              <a:ext uri="{FF2B5EF4-FFF2-40B4-BE49-F238E27FC236}">
                <a16:creationId xmlns:a16="http://schemas.microsoft.com/office/drawing/2014/main" id="{223D6829-0D74-9859-CC41-41733417F2EF}"/>
              </a:ext>
            </a:extLst>
          </p:cNvPr>
          <p:cNvSpPr>
            <a:spLocks noGrp="1"/>
          </p:cNvSpPr>
          <p:nvPr>
            <p:ph idx="1"/>
          </p:nvPr>
        </p:nvSpPr>
        <p:spPr/>
        <p:txBody>
          <a:bodyPr/>
          <a:lstStyle/>
          <a:p>
            <a:r>
              <a:rPr lang="hu-HU" dirty="0" err="1"/>
              <a:t>Its</a:t>
            </a:r>
            <a:r>
              <a:rPr lang="hu-HU" dirty="0"/>
              <a:t> </a:t>
            </a:r>
            <a:r>
              <a:rPr lang="hu-HU" dirty="0" err="1"/>
              <a:t>the</a:t>
            </a:r>
            <a:r>
              <a:rPr lang="hu-HU" dirty="0"/>
              <a:t> </a:t>
            </a:r>
            <a:r>
              <a:rPr lang="hu-HU" dirty="0" err="1"/>
              <a:t>largest</a:t>
            </a:r>
            <a:r>
              <a:rPr lang="hu-HU" dirty="0"/>
              <a:t> </a:t>
            </a:r>
            <a:r>
              <a:rPr lang="hu-HU" dirty="0" err="1"/>
              <a:t>ecological</a:t>
            </a:r>
            <a:r>
              <a:rPr lang="hu-HU" dirty="0"/>
              <a:t> </a:t>
            </a:r>
            <a:r>
              <a:rPr lang="hu-HU" dirty="0" err="1"/>
              <a:t>fish</a:t>
            </a:r>
            <a:r>
              <a:rPr lang="hu-HU" dirty="0"/>
              <a:t> </a:t>
            </a:r>
            <a:r>
              <a:rPr lang="hu-HU" dirty="0" err="1"/>
              <a:t>corridor</a:t>
            </a:r>
            <a:r>
              <a:rPr lang="hu-HU" dirty="0"/>
              <a:t> in </a:t>
            </a:r>
            <a:r>
              <a:rPr lang="hu-HU" dirty="0" err="1"/>
              <a:t>C</a:t>
            </a:r>
            <a:r>
              <a:rPr lang="hu-HU" dirty="0" err="1" smtClean="0"/>
              <a:t>entral</a:t>
            </a:r>
            <a:r>
              <a:rPr lang="hu-HU" dirty="0" smtClean="0"/>
              <a:t> </a:t>
            </a:r>
            <a:r>
              <a:rPr lang="hu-HU" dirty="0"/>
              <a:t>E</a:t>
            </a:r>
            <a:r>
              <a:rPr lang="hu-HU" dirty="0" smtClean="0"/>
              <a:t>urope</a:t>
            </a:r>
            <a:endParaRPr lang="hu-HU" dirty="0"/>
          </a:p>
          <a:p>
            <a:pPr>
              <a:buSzPct val="114999"/>
            </a:pPr>
            <a:r>
              <a:rPr lang="hu-HU" dirty="0"/>
              <a:t>It </a:t>
            </a:r>
            <a:r>
              <a:rPr lang="hu-HU" dirty="0" err="1"/>
              <a:t>was</a:t>
            </a:r>
            <a:r>
              <a:rPr lang="hu-HU" dirty="0"/>
              <a:t> </a:t>
            </a:r>
            <a:r>
              <a:rPr lang="hu-HU" dirty="0" err="1"/>
              <a:t>created</a:t>
            </a:r>
            <a:r>
              <a:rPr lang="hu-HU" dirty="0"/>
              <a:t> in 2014 </a:t>
            </a:r>
            <a:r>
              <a:rPr lang="hu-HU" dirty="0" err="1"/>
              <a:t>so</a:t>
            </a:r>
            <a:r>
              <a:rPr lang="hu-HU" dirty="0"/>
              <a:t> </a:t>
            </a:r>
            <a:r>
              <a:rPr lang="hu-HU" dirty="0" err="1"/>
              <a:t>fish</a:t>
            </a:r>
            <a:r>
              <a:rPr lang="hu-HU" dirty="0"/>
              <a:t> can </a:t>
            </a:r>
            <a:r>
              <a:rPr lang="hu-HU" dirty="0" err="1"/>
              <a:t>freely</a:t>
            </a:r>
            <a:r>
              <a:rPr lang="hu-HU" dirty="0"/>
              <a:t> and </a:t>
            </a:r>
            <a:r>
              <a:rPr lang="hu-HU" dirty="0" err="1" smtClean="0"/>
              <a:t>naturally</a:t>
            </a:r>
            <a:r>
              <a:rPr lang="hu-HU" dirty="0" smtClean="0"/>
              <a:t> </a:t>
            </a:r>
            <a:r>
              <a:rPr lang="hu-HU" dirty="0" err="1"/>
              <a:t>move</a:t>
            </a:r>
            <a:r>
              <a:rPr lang="hu-HU" dirty="0"/>
              <a:t> </a:t>
            </a:r>
            <a:r>
              <a:rPr lang="hu-HU" dirty="0" err="1"/>
              <a:t>between</a:t>
            </a:r>
            <a:r>
              <a:rPr lang="hu-HU" dirty="0"/>
              <a:t> </a:t>
            </a:r>
            <a:r>
              <a:rPr lang="hu-HU" dirty="0" err="1"/>
              <a:t>the</a:t>
            </a:r>
            <a:r>
              <a:rPr lang="hu-HU" dirty="0"/>
              <a:t> </a:t>
            </a:r>
            <a:r>
              <a:rPr lang="hu-HU" dirty="0" err="1"/>
              <a:t>lake</a:t>
            </a:r>
            <a:r>
              <a:rPr lang="hu-HU" dirty="0"/>
              <a:t> and </a:t>
            </a:r>
            <a:r>
              <a:rPr lang="hu-HU" dirty="0" err="1"/>
              <a:t>the</a:t>
            </a:r>
            <a:r>
              <a:rPr lang="hu-HU" dirty="0"/>
              <a:t> </a:t>
            </a:r>
            <a:r>
              <a:rPr lang="hu-HU" dirty="0" err="1"/>
              <a:t>river</a:t>
            </a:r>
            <a:endParaRPr lang="hu-HU" dirty="0"/>
          </a:p>
          <a:p>
            <a:pPr>
              <a:buSzPct val="114999"/>
            </a:pPr>
            <a:r>
              <a:rPr lang="hu-HU" dirty="0"/>
              <a:t>The </a:t>
            </a:r>
            <a:r>
              <a:rPr lang="hu-HU" dirty="0" err="1"/>
              <a:t>fish</a:t>
            </a:r>
            <a:r>
              <a:rPr lang="hu-HU" dirty="0"/>
              <a:t> </a:t>
            </a:r>
            <a:r>
              <a:rPr lang="hu-HU" dirty="0" err="1"/>
              <a:t>ladder</a:t>
            </a:r>
            <a:r>
              <a:rPr lang="hu-HU" dirty="0"/>
              <a:t> is </a:t>
            </a:r>
            <a:r>
              <a:rPr lang="hu-HU" dirty="0" err="1"/>
              <a:t>located</a:t>
            </a:r>
            <a:r>
              <a:rPr lang="hu-HU" dirty="0"/>
              <a:t> in </a:t>
            </a:r>
            <a:r>
              <a:rPr lang="hu-HU" sz="2100" dirty="0">
                <a:solidFill>
                  <a:srgbClr val="1F1F1F"/>
                </a:solidFill>
                <a:ea typeface="+mn-lt"/>
                <a:cs typeface="+mn-lt"/>
              </a:rPr>
              <a:t>Kisköre.</a:t>
            </a:r>
            <a:endParaRPr lang="hu-HU" dirty="0"/>
          </a:p>
          <a:p>
            <a:pPr>
              <a:buSzPct val="114999"/>
            </a:pPr>
            <a:r>
              <a:rPr lang="hu-HU" sz="2100" dirty="0" err="1">
                <a:solidFill>
                  <a:srgbClr val="1F1F1F"/>
                </a:solidFill>
                <a:ea typeface="+mn-lt"/>
                <a:cs typeface="+mn-lt"/>
              </a:rPr>
              <a:t>It</a:t>
            </a:r>
            <a:r>
              <a:rPr lang="hu-HU" sz="2100" dirty="0">
                <a:solidFill>
                  <a:srgbClr val="1F1F1F"/>
                </a:solidFill>
                <a:ea typeface="+mn-lt"/>
                <a:cs typeface="+mn-lt"/>
              </a:rPr>
              <a:t> </a:t>
            </a:r>
            <a:r>
              <a:rPr lang="hu-HU" sz="2100" dirty="0" err="1">
                <a:solidFill>
                  <a:srgbClr val="1F1F1F"/>
                </a:solidFill>
                <a:ea typeface="+mn-lt"/>
                <a:cs typeface="+mn-lt"/>
              </a:rPr>
              <a:t>connects</a:t>
            </a:r>
            <a:r>
              <a:rPr lang="hu-HU" sz="2100" dirty="0">
                <a:solidFill>
                  <a:srgbClr val="1F1F1F"/>
                </a:solidFill>
                <a:ea typeface="+mn-lt"/>
                <a:cs typeface="+mn-lt"/>
              </a:rPr>
              <a:t> Lake Tisza and </a:t>
            </a:r>
            <a:r>
              <a:rPr lang="hu-HU" sz="2100" dirty="0" err="1">
                <a:solidFill>
                  <a:srgbClr val="1F1F1F"/>
                </a:solidFill>
                <a:ea typeface="+mn-lt"/>
                <a:cs typeface="+mn-lt"/>
              </a:rPr>
              <a:t>River</a:t>
            </a:r>
            <a:r>
              <a:rPr lang="hu-HU" sz="2100" dirty="0">
                <a:solidFill>
                  <a:srgbClr val="1F1F1F"/>
                </a:solidFill>
                <a:ea typeface="+mn-lt"/>
                <a:cs typeface="+mn-lt"/>
              </a:rPr>
              <a:t> Tisza</a:t>
            </a:r>
          </a:p>
          <a:p>
            <a:pPr>
              <a:buSzPct val="114999"/>
            </a:pPr>
            <a:r>
              <a:rPr lang="hu-HU" sz="2100" dirty="0">
                <a:solidFill>
                  <a:srgbClr val="1F1F1F"/>
                </a:solidFill>
                <a:ea typeface="+mn-lt"/>
                <a:cs typeface="+mn-lt"/>
              </a:rPr>
              <a:t>The </a:t>
            </a:r>
            <a:r>
              <a:rPr lang="hu-HU" sz="2100" dirty="0" err="1">
                <a:solidFill>
                  <a:srgbClr val="1F1F1F"/>
                </a:solidFill>
                <a:ea typeface="+mn-lt"/>
                <a:cs typeface="+mn-lt"/>
              </a:rPr>
              <a:t>fish</a:t>
            </a:r>
            <a:r>
              <a:rPr lang="hu-HU" sz="2100" dirty="0">
                <a:solidFill>
                  <a:srgbClr val="1F1F1F"/>
                </a:solidFill>
                <a:ea typeface="+mn-lt"/>
                <a:cs typeface="+mn-lt"/>
              </a:rPr>
              <a:t> </a:t>
            </a:r>
            <a:r>
              <a:rPr lang="hu-HU" sz="2100" dirty="0" err="1">
                <a:solidFill>
                  <a:srgbClr val="1F1F1F"/>
                </a:solidFill>
                <a:ea typeface="+mn-lt"/>
                <a:cs typeface="+mn-lt"/>
              </a:rPr>
              <a:t>corridor</a:t>
            </a:r>
            <a:r>
              <a:rPr lang="hu-HU" sz="2100" dirty="0">
                <a:solidFill>
                  <a:srgbClr val="1F1F1F"/>
                </a:solidFill>
                <a:ea typeface="+mn-lt"/>
                <a:cs typeface="+mn-lt"/>
              </a:rPr>
              <a:t> </a:t>
            </a:r>
            <a:r>
              <a:rPr lang="hu-HU" sz="2100" dirty="0" err="1" smtClean="0">
                <a:solidFill>
                  <a:srgbClr val="1F1F1F"/>
                </a:solidFill>
                <a:ea typeface="+mn-lt"/>
                <a:cs typeface="+mn-lt"/>
              </a:rPr>
              <a:t>runs</a:t>
            </a:r>
            <a:r>
              <a:rPr lang="hu-HU" sz="2100" dirty="0" smtClean="0">
                <a:solidFill>
                  <a:srgbClr val="1F1F1F"/>
                </a:solidFill>
                <a:ea typeface="+mn-lt"/>
                <a:cs typeface="+mn-lt"/>
              </a:rPr>
              <a:t> </a:t>
            </a:r>
            <a:r>
              <a:rPr lang="hu-HU" sz="2100" dirty="0">
                <a:solidFill>
                  <a:srgbClr val="1F1F1F"/>
                </a:solidFill>
                <a:ea typeface="+mn-lt"/>
                <a:cs typeface="+mn-lt"/>
              </a:rPr>
              <a:t>to </a:t>
            </a:r>
            <a:r>
              <a:rPr lang="hu-HU" sz="2100" dirty="0" err="1">
                <a:solidFill>
                  <a:srgbClr val="1F1F1F"/>
                </a:solidFill>
                <a:ea typeface="+mn-lt"/>
                <a:cs typeface="+mn-lt"/>
              </a:rPr>
              <a:t>River</a:t>
            </a:r>
            <a:r>
              <a:rPr lang="hu-HU" sz="2100" dirty="0">
                <a:solidFill>
                  <a:srgbClr val="1F1F1F"/>
                </a:solidFill>
                <a:ea typeface="+mn-lt"/>
                <a:cs typeface="+mn-lt"/>
              </a:rPr>
              <a:t> Tisza </a:t>
            </a:r>
            <a:r>
              <a:rPr lang="hu-HU" sz="2100" dirty="0" err="1" smtClean="0">
                <a:solidFill>
                  <a:srgbClr val="1F1F1F"/>
                </a:solidFill>
                <a:ea typeface="+mn-lt"/>
                <a:cs typeface="+mn-lt"/>
              </a:rPr>
              <a:t>for</a:t>
            </a:r>
            <a:r>
              <a:rPr lang="hu-HU" sz="2100" dirty="0" smtClean="0">
                <a:solidFill>
                  <a:srgbClr val="1F1F1F"/>
                </a:solidFill>
                <a:ea typeface="+mn-lt"/>
                <a:cs typeface="+mn-lt"/>
              </a:rPr>
              <a:t> a </a:t>
            </a:r>
            <a:r>
              <a:rPr lang="hu-HU" sz="2100" dirty="0" err="1">
                <a:solidFill>
                  <a:srgbClr val="1F1F1F"/>
                </a:solidFill>
                <a:ea typeface="+mn-lt"/>
                <a:cs typeface="+mn-lt"/>
              </a:rPr>
              <a:t>distance</a:t>
            </a:r>
            <a:r>
              <a:rPr lang="hu-HU" sz="2100" dirty="0">
                <a:solidFill>
                  <a:srgbClr val="1F1F1F"/>
                </a:solidFill>
                <a:ea typeface="+mn-lt"/>
                <a:cs typeface="+mn-lt"/>
              </a:rPr>
              <a:t> of </a:t>
            </a:r>
            <a:r>
              <a:rPr lang="hu-HU" sz="2100" dirty="0" err="1">
                <a:solidFill>
                  <a:srgbClr val="1F1F1F"/>
                </a:solidFill>
                <a:ea typeface="+mn-lt"/>
                <a:cs typeface="+mn-lt"/>
              </a:rPr>
              <a:t>nearly</a:t>
            </a:r>
            <a:r>
              <a:rPr lang="hu-HU" sz="2100" dirty="0">
                <a:solidFill>
                  <a:srgbClr val="1F1F1F"/>
                </a:solidFill>
                <a:ea typeface="+mn-lt"/>
                <a:cs typeface="+mn-lt"/>
              </a:rPr>
              <a:t> 1400 </a:t>
            </a:r>
            <a:r>
              <a:rPr lang="hu-HU" sz="2100" dirty="0" err="1">
                <a:solidFill>
                  <a:srgbClr val="1F1F1F"/>
                </a:solidFill>
                <a:ea typeface="+mn-lt"/>
                <a:cs typeface="+mn-lt"/>
              </a:rPr>
              <a:t>meters</a:t>
            </a:r>
            <a:endParaRPr lang="hu-HU" sz="2100" dirty="0">
              <a:solidFill>
                <a:srgbClr val="1F1F1F"/>
              </a:solidFill>
              <a:ea typeface="+mn-lt"/>
              <a:cs typeface="+mn-lt"/>
            </a:endParaRPr>
          </a:p>
          <a:p>
            <a:pPr>
              <a:buSzPct val="114999"/>
            </a:pPr>
            <a:endParaRPr lang="hu-HU" sz="2100" dirty="0">
              <a:solidFill>
                <a:srgbClr val="1F1F1F"/>
              </a:solidFill>
              <a:ea typeface="+mn-lt"/>
              <a:cs typeface="+mn-lt"/>
            </a:endParaRPr>
          </a:p>
          <a:p>
            <a:pPr>
              <a:buSzPct val="114999"/>
            </a:pPr>
            <a:endParaRPr lang="hu-HU" sz="2100" dirty="0">
              <a:solidFill>
                <a:srgbClr val="1F1F1F"/>
              </a:solidFill>
              <a:ea typeface="+mn-lt"/>
              <a:cs typeface="+mn-lt"/>
            </a:endParaRPr>
          </a:p>
        </p:txBody>
      </p:sp>
    </p:spTree>
    <p:extLst>
      <p:ext uri="{BB962C8B-B14F-4D97-AF65-F5344CB8AC3E}">
        <p14:creationId xmlns:p14="http://schemas.microsoft.com/office/powerpoint/2010/main" val="1589116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B6EB4CA3-9F00-ABDA-EAA3-35E6124997DC}"/>
              </a:ext>
            </a:extLst>
          </p:cNvPr>
          <p:cNvSpPr>
            <a:spLocks noGrp="1"/>
          </p:cNvSpPr>
          <p:nvPr>
            <p:ph type="title"/>
          </p:nvPr>
        </p:nvSpPr>
        <p:spPr/>
        <p:txBody>
          <a:bodyPr>
            <a:normAutofit fontScale="90000"/>
          </a:bodyPr>
          <a:lstStyle/>
          <a:p>
            <a:r>
              <a:rPr lang="hu-HU" sz="4000" dirty="0">
                <a:ea typeface="+mj-lt"/>
                <a:cs typeface="+mj-lt"/>
              </a:rPr>
              <a:t>Island </a:t>
            </a:r>
            <a:r>
              <a:rPr lang="hu-HU" sz="4300" dirty="0" err="1" smtClean="0">
                <a:solidFill>
                  <a:srgbClr val="444444"/>
                </a:solidFill>
                <a:ea typeface="+mj-lt"/>
                <a:cs typeface="+mj-lt"/>
              </a:rPr>
              <a:t>Óhalász</a:t>
            </a:r>
            <a:r>
              <a:rPr lang="hu-HU" sz="4300" dirty="0" smtClean="0">
                <a:solidFill>
                  <a:srgbClr val="444444"/>
                </a:solidFill>
                <a:ea typeface="+mj-lt"/>
                <a:cs typeface="+mj-lt"/>
              </a:rPr>
              <a:t>:</a:t>
            </a:r>
            <a:r>
              <a:rPr lang="hu-HU" sz="4300" dirty="0">
                <a:solidFill>
                  <a:srgbClr val="444444"/>
                </a:solidFill>
                <a:ea typeface="+mj-lt"/>
                <a:cs typeface="+mj-lt"/>
              </a:rPr>
              <a:t> </a:t>
            </a:r>
            <a:r>
              <a:rPr lang="hu-HU" sz="4300" dirty="0" err="1">
                <a:solidFill>
                  <a:srgbClr val="444444"/>
                </a:solidFill>
                <a:ea typeface="+mj-lt"/>
                <a:cs typeface="+mj-lt"/>
              </a:rPr>
              <a:t>the</a:t>
            </a:r>
            <a:r>
              <a:rPr lang="hu-HU" sz="4300" dirty="0">
                <a:solidFill>
                  <a:srgbClr val="444444"/>
                </a:solidFill>
                <a:ea typeface="+mj-lt"/>
                <a:cs typeface="+mj-lt"/>
              </a:rPr>
              <a:t> </a:t>
            </a:r>
            <a:r>
              <a:rPr lang="hu-HU" sz="4300" dirty="0" err="1">
                <a:solidFill>
                  <a:srgbClr val="444444"/>
                </a:solidFill>
                <a:ea typeface="+mj-lt"/>
                <a:cs typeface="+mj-lt"/>
              </a:rPr>
              <a:t>village</a:t>
            </a:r>
            <a:r>
              <a:rPr lang="hu-HU" sz="4300" dirty="0">
                <a:solidFill>
                  <a:srgbClr val="444444"/>
                </a:solidFill>
                <a:ea typeface="+mj-lt"/>
                <a:cs typeface="+mj-lt"/>
              </a:rPr>
              <a:t> that </a:t>
            </a:r>
            <a:r>
              <a:rPr lang="hu-HU" sz="4300" dirty="0" err="1">
                <a:solidFill>
                  <a:srgbClr val="444444"/>
                </a:solidFill>
                <a:ea typeface="+mj-lt"/>
                <a:cs typeface="+mj-lt"/>
              </a:rPr>
              <a:t>was</a:t>
            </a:r>
            <a:r>
              <a:rPr lang="hu-HU" sz="4300" dirty="0">
                <a:solidFill>
                  <a:srgbClr val="444444"/>
                </a:solidFill>
                <a:ea typeface="+mj-lt"/>
                <a:cs typeface="+mj-lt"/>
              </a:rPr>
              <a:t> </a:t>
            </a:r>
            <a:r>
              <a:rPr lang="hu-HU" sz="4300" dirty="0" err="1">
                <a:solidFill>
                  <a:srgbClr val="444444"/>
                </a:solidFill>
                <a:ea typeface="+mj-lt"/>
                <a:cs typeface="+mj-lt"/>
              </a:rPr>
              <a:t>ruined</a:t>
            </a:r>
            <a:r>
              <a:rPr lang="hu-HU" sz="4300" dirty="0">
                <a:solidFill>
                  <a:srgbClr val="444444"/>
                </a:solidFill>
                <a:ea typeface="+mj-lt"/>
                <a:cs typeface="+mj-lt"/>
              </a:rPr>
              <a:t> </a:t>
            </a:r>
            <a:r>
              <a:rPr lang="hu-HU" sz="4300" dirty="0" err="1">
                <a:solidFill>
                  <a:srgbClr val="444444"/>
                </a:solidFill>
                <a:ea typeface="+mj-lt"/>
                <a:cs typeface="+mj-lt"/>
              </a:rPr>
              <a:t>by</a:t>
            </a:r>
            <a:r>
              <a:rPr lang="hu-HU" sz="4300" dirty="0">
                <a:solidFill>
                  <a:srgbClr val="444444"/>
                </a:solidFill>
                <a:ea typeface="+mj-lt"/>
                <a:cs typeface="+mj-lt"/>
              </a:rPr>
              <a:t>  an </a:t>
            </a:r>
            <a:r>
              <a:rPr lang="hu-HU" sz="4300" dirty="0" err="1">
                <a:solidFill>
                  <a:srgbClr val="444444"/>
                </a:solidFill>
                <a:ea typeface="+mj-lt"/>
                <a:cs typeface="+mj-lt"/>
              </a:rPr>
              <a:t>icy</a:t>
            </a:r>
            <a:r>
              <a:rPr lang="hu-HU" sz="4300" dirty="0">
                <a:solidFill>
                  <a:srgbClr val="444444"/>
                </a:solidFill>
                <a:ea typeface="+mj-lt"/>
                <a:cs typeface="+mj-lt"/>
              </a:rPr>
              <a:t> </a:t>
            </a:r>
            <a:r>
              <a:rPr lang="hu-HU" sz="4300" dirty="0" err="1">
                <a:solidFill>
                  <a:srgbClr val="444444"/>
                </a:solidFill>
                <a:ea typeface="+mj-lt"/>
                <a:cs typeface="+mj-lt"/>
              </a:rPr>
              <a:t>flood</a:t>
            </a:r>
            <a:endParaRPr lang="hu-HU" sz="4300" dirty="0">
              <a:solidFill>
                <a:srgbClr val="000000"/>
              </a:solidFill>
              <a:ea typeface="+mj-lt"/>
              <a:cs typeface="+mj-lt"/>
            </a:endParaRPr>
          </a:p>
          <a:p>
            <a:endParaRPr lang="hu-HU" dirty="0"/>
          </a:p>
        </p:txBody>
      </p:sp>
      <p:pic>
        <p:nvPicPr>
          <p:cNvPr id="4" name="Tartalom helye 3" descr="A képen Vízkészlet, Polder, Árapályvidéki mocsár, Vízgyűjtő terület látható&#10;&#10;Automatikusan generált leírás">
            <a:extLst>
              <a:ext uri="{FF2B5EF4-FFF2-40B4-BE49-F238E27FC236}">
                <a16:creationId xmlns:a16="http://schemas.microsoft.com/office/drawing/2014/main" id="{D817D441-FB57-649A-6F48-1BBB11C4F112}"/>
              </a:ext>
            </a:extLst>
          </p:cNvPr>
          <p:cNvPicPr>
            <a:picLocks noGrp="1" noChangeAspect="1"/>
          </p:cNvPicPr>
          <p:nvPr>
            <p:ph idx="1"/>
          </p:nvPr>
        </p:nvPicPr>
        <p:blipFill>
          <a:blip r:embed="rId2"/>
          <a:stretch>
            <a:fillRect/>
          </a:stretch>
        </p:blipFill>
        <p:spPr>
          <a:xfrm>
            <a:off x="886004" y="2654300"/>
            <a:ext cx="5661084" cy="3167332"/>
          </a:xfrm>
        </p:spPr>
      </p:pic>
      <p:pic>
        <p:nvPicPr>
          <p:cNvPr id="5" name="Kép 4" descr="A képen szöveg, térkép, atlasz, diagram látható&#10;&#10;Automatikusan generált leírás">
            <a:extLst>
              <a:ext uri="{FF2B5EF4-FFF2-40B4-BE49-F238E27FC236}">
                <a16:creationId xmlns:a16="http://schemas.microsoft.com/office/drawing/2014/main" id="{5B153AB7-5259-5F6A-539B-0679C49BFF60}"/>
              </a:ext>
            </a:extLst>
          </p:cNvPr>
          <p:cNvPicPr>
            <a:picLocks noChangeAspect="1"/>
          </p:cNvPicPr>
          <p:nvPr/>
        </p:nvPicPr>
        <p:blipFill>
          <a:blip r:embed="rId3"/>
          <a:stretch>
            <a:fillRect/>
          </a:stretch>
        </p:blipFill>
        <p:spPr>
          <a:xfrm>
            <a:off x="6812532" y="2539042"/>
            <a:ext cx="4231616" cy="3634596"/>
          </a:xfrm>
          <a:prstGeom prst="rect">
            <a:avLst/>
          </a:prstGeom>
        </p:spPr>
      </p:pic>
      <p:pic>
        <p:nvPicPr>
          <p:cNvPr id="6" name="Kamera 5">
            <a:extLst>
              <a:ext uri="{FF2B5EF4-FFF2-40B4-BE49-F238E27FC236}">
                <a16:creationId xmlns:a16="http://schemas.microsoft.com/office/drawing/2014/main" id="{B8A11CC5-1823-A08E-C5CE-024236F4270A}"/>
              </a:ext>
            </a:extLst>
          </p:cNvPr>
          <p:cNvPicPr>
            <a:picLocks noChangeAspect="1"/>
            <a:extLst>
              <a:ext uri="{51228E76-BA90-4043-B771-695A4F85340A}">
                <alf:liveFeedProps xmlns="" xmlns:alf="http://schemas.microsoft.com/office/drawing/2021/livefeed"/>
              </a:ext>
            </a:extLst>
          </p:cNvPicPr>
          <p:nvPr/>
        </p:nvPicPr>
        <p:blipFill>
          <a:blip r:embed="rId4">
            <a:extLst>
              <a:ext uri="{96DAC541-7B7A-43D3-8B79-37D633B846F1}">
                <asvg:svgBlip xmlns="" xmlns:asvg="http://schemas.microsoft.com/office/drawing/2016/SVG/main" r:embed="rId5"/>
              </a:ext>
            </a:extLst>
          </a:blip>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145149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8ED9CA0A-4677-DB88-1032-B51B24DA2BEF}"/>
              </a:ext>
            </a:extLst>
          </p:cNvPr>
          <p:cNvSpPr>
            <a:spLocks noGrp="1"/>
          </p:cNvSpPr>
          <p:nvPr>
            <p:ph type="title"/>
          </p:nvPr>
        </p:nvSpPr>
        <p:spPr/>
        <p:txBody>
          <a:bodyPr>
            <a:normAutofit fontScale="90000"/>
          </a:bodyPr>
          <a:lstStyle/>
          <a:p>
            <a:r>
              <a:rPr lang="hu-HU" dirty="0"/>
              <a:t>Island </a:t>
            </a:r>
            <a:r>
              <a:rPr lang="hu-HU" sz="4800" dirty="0" err="1" smtClean="0">
                <a:solidFill>
                  <a:srgbClr val="444444"/>
                </a:solidFill>
              </a:rPr>
              <a:t>Óhalász</a:t>
            </a:r>
            <a:r>
              <a:rPr lang="hu-HU" sz="4800" dirty="0" smtClean="0">
                <a:solidFill>
                  <a:srgbClr val="444444"/>
                </a:solidFill>
              </a:rPr>
              <a:t>: </a:t>
            </a:r>
            <a:r>
              <a:rPr lang="hu-HU" sz="4800" dirty="0" err="1">
                <a:solidFill>
                  <a:srgbClr val="444444"/>
                </a:solidFill>
              </a:rPr>
              <a:t>the</a:t>
            </a:r>
            <a:r>
              <a:rPr lang="hu-HU" sz="4800" dirty="0">
                <a:solidFill>
                  <a:srgbClr val="444444"/>
                </a:solidFill>
              </a:rPr>
              <a:t> </a:t>
            </a:r>
            <a:r>
              <a:rPr lang="hu-HU" sz="4800" dirty="0" err="1">
                <a:solidFill>
                  <a:srgbClr val="444444"/>
                </a:solidFill>
              </a:rPr>
              <a:t>village</a:t>
            </a:r>
            <a:r>
              <a:rPr lang="hu-HU" sz="4800" dirty="0">
                <a:solidFill>
                  <a:srgbClr val="444444"/>
                </a:solidFill>
              </a:rPr>
              <a:t> that </a:t>
            </a:r>
            <a:r>
              <a:rPr lang="hu-HU" sz="4800" dirty="0" err="1">
                <a:solidFill>
                  <a:srgbClr val="444444"/>
                </a:solidFill>
              </a:rPr>
              <a:t>was</a:t>
            </a:r>
            <a:r>
              <a:rPr lang="hu-HU" sz="4800" dirty="0">
                <a:solidFill>
                  <a:srgbClr val="444444"/>
                </a:solidFill>
              </a:rPr>
              <a:t> </a:t>
            </a:r>
            <a:r>
              <a:rPr lang="hu-HU" sz="4800" dirty="0" err="1">
                <a:solidFill>
                  <a:srgbClr val="444444"/>
                </a:solidFill>
              </a:rPr>
              <a:t>ruined</a:t>
            </a:r>
            <a:r>
              <a:rPr lang="hu-HU" sz="4800" dirty="0">
                <a:solidFill>
                  <a:srgbClr val="444444"/>
                </a:solidFill>
              </a:rPr>
              <a:t> </a:t>
            </a:r>
            <a:r>
              <a:rPr lang="hu-HU" sz="4800" dirty="0" err="1">
                <a:solidFill>
                  <a:srgbClr val="444444"/>
                </a:solidFill>
              </a:rPr>
              <a:t>by</a:t>
            </a:r>
            <a:r>
              <a:rPr lang="hu-HU" sz="4800" dirty="0">
                <a:solidFill>
                  <a:srgbClr val="444444"/>
                </a:solidFill>
              </a:rPr>
              <a:t> an </a:t>
            </a:r>
            <a:r>
              <a:rPr lang="hu-HU" sz="4800" dirty="0" err="1">
                <a:solidFill>
                  <a:srgbClr val="444444"/>
                </a:solidFill>
              </a:rPr>
              <a:t>icy</a:t>
            </a:r>
            <a:r>
              <a:rPr lang="hu-HU" sz="4800" dirty="0">
                <a:solidFill>
                  <a:srgbClr val="444444"/>
                </a:solidFill>
              </a:rPr>
              <a:t> </a:t>
            </a:r>
            <a:r>
              <a:rPr lang="hu-HU" sz="4800" dirty="0" err="1">
                <a:solidFill>
                  <a:srgbClr val="444444"/>
                </a:solidFill>
              </a:rPr>
              <a:t>flood</a:t>
            </a:r>
            <a:endParaRPr lang="hu-HU" dirty="0"/>
          </a:p>
          <a:p>
            <a:endParaRPr lang="hu-HU" dirty="0"/>
          </a:p>
        </p:txBody>
      </p:sp>
      <p:sp>
        <p:nvSpPr>
          <p:cNvPr id="3" name="Tartalom helye 2">
            <a:extLst>
              <a:ext uri="{FF2B5EF4-FFF2-40B4-BE49-F238E27FC236}">
                <a16:creationId xmlns:a16="http://schemas.microsoft.com/office/drawing/2014/main" id="{7DA9F480-9753-0A10-EE34-D483149C4B9C}"/>
              </a:ext>
            </a:extLst>
          </p:cNvPr>
          <p:cNvSpPr>
            <a:spLocks noGrp="1"/>
          </p:cNvSpPr>
          <p:nvPr>
            <p:ph idx="1"/>
          </p:nvPr>
        </p:nvSpPr>
        <p:spPr/>
        <p:txBody>
          <a:bodyPr/>
          <a:lstStyle/>
          <a:p>
            <a:r>
              <a:rPr lang="hu-HU" dirty="0" err="1">
                <a:solidFill>
                  <a:srgbClr val="444444"/>
                </a:solidFill>
                <a:ea typeface="+mn-lt"/>
                <a:cs typeface="+mn-lt"/>
              </a:rPr>
              <a:t>Óhalász</a:t>
            </a:r>
            <a:r>
              <a:rPr lang="hu-HU" dirty="0">
                <a:solidFill>
                  <a:srgbClr val="444444"/>
                </a:solidFill>
                <a:ea typeface="+mn-lt"/>
                <a:cs typeface="+mn-lt"/>
              </a:rPr>
              <a:t> is an </a:t>
            </a:r>
            <a:r>
              <a:rPr lang="hu-HU" dirty="0" err="1">
                <a:solidFill>
                  <a:srgbClr val="444444"/>
                </a:solidFill>
                <a:ea typeface="+mn-lt"/>
                <a:cs typeface="+mn-lt"/>
              </a:rPr>
              <a:t>island</a:t>
            </a:r>
            <a:r>
              <a:rPr lang="hu-HU" dirty="0">
                <a:solidFill>
                  <a:srgbClr val="444444"/>
                </a:solidFill>
                <a:ea typeface="+mn-lt"/>
                <a:cs typeface="+mn-lt"/>
              </a:rPr>
              <a:t> </a:t>
            </a:r>
            <a:r>
              <a:rPr lang="hu-HU" dirty="0" err="1">
                <a:solidFill>
                  <a:srgbClr val="444444"/>
                </a:solidFill>
                <a:ea typeface="+mn-lt"/>
                <a:cs typeface="+mn-lt"/>
              </a:rPr>
              <a:t>located</a:t>
            </a:r>
            <a:r>
              <a:rPr lang="hu-HU" dirty="0">
                <a:solidFill>
                  <a:srgbClr val="444444"/>
                </a:solidFill>
                <a:ea typeface="+mn-lt"/>
                <a:cs typeface="+mn-lt"/>
              </a:rPr>
              <a:t> </a:t>
            </a:r>
            <a:r>
              <a:rPr lang="hu-HU" dirty="0" err="1">
                <a:solidFill>
                  <a:srgbClr val="444444"/>
                </a:solidFill>
                <a:ea typeface="+mn-lt"/>
                <a:cs typeface="+mn-lt"/>
              </a:rPr>
              <a:t>on</a:t>
            </a:r>
            <a:r>
              <a:rPr lang="hu-HU" dirty="0">
                <a:solidFill>
                  <a:srgbClr val="444444"/>
                </a:solidFill>
                <a:ea typeface="+mn-lt"/>
                <a:cs typeface="+mn-lt"/>
              </a:rPr>
              <a:t> </a:t>
            </a:r>
            <a:r>
              <a:rPr lang="hu-HU" dirty="0" err="1">
                <a:solidFill>
                  <a:srgbClr val="444444"/>
                </a:solidFill>
                <a:ea typeface="+mn-lt"/>
                <a:cs typeface="+mn-lt"/>
              </a:rPr>
              <a:t>the</a:t>
            </a:r>
            <a:r>
              <a:rPr lang="hu-HU" dirty="0">
                <a:solidFill>
                  <a:srgbClr val="444444"/>
                </a:solidFill>
                <a:ea typeface="+mn-lt"/>
                <a:cs typeface="+mn-lt"/>
              </a:rPr>
              <a:t> </a:t>
            </a:r>
            <a:r>
              <a:rPr lang="hu-HU" dirty="0" err="1">
                <a:solidFill>
                  <a:srgbClr val="444444"/>
                </a:solidFill>
                <a:ea typeface="+mn-lt"/>
                <a:cs typeface="+mn-lt"/>
              </a:rPr>
              <a:t>River</a:t>
            </a:r>
            <a:r>
              <a:rPr lang="hu-HU" dirty="0">
                <a:solidFill>
                  <a:srgbClr val="444444"/>
                </a:solidFill>
                <a:ea typeface="+mn-lt"/>
                <a:cs typeface="+mn-lt"/>
              </a:rPr>
              <a:t> Tisza</a:t>
            </a:r>
          </a:p>
          <a:p>
            <a:pPr>
              <a:buSzPct val="114999"/>
            </a:pPr>
            <a:r>
              <a:rPr lang="hu-HU" dirty="0">
                <a:solidFill>
                  <a:srgbClr val="444444"/>
                </a:solidFill>
              </a:rPr>
              <a:t>It </a:t>
            </a:r>
            <a:r>
              <a:rPr lang="hu-HU" dirty="0" err="1">
                <a:solidFill>
                  <a:srgbClr val="444444"/>
                </a:solidFill>
              </a:rPr>
              <a:t>used</a:t>
            </a:r>
            <a:r>
              <a:rPr lang="hu-HU" dirty="0">
                <a:solidFill>
                  <a:srgbClr val="444444"/>
                </a:solidFill>
              </a:rPr>
              <a:t> to </a:t>
            </a:r>
            <a:r>
              <a:rPr lang="hu-HU" dirty="0" err="1">
                <a:solidFill>
                  <a:srgbClr val="444444"/>
                </a:solidFill>
              </a:rPr>
              <a:t>have</a:t>
            </a:r>
            <a:r>
              <a:rPr lang="hu-HU" dirty="0">
                <a:solidFill>
                  <a:srgbClr val="444444"/>
                </a:solidFill>
              </a:rPr>
              <a:t> a </a:t>
            </a:r>
            <a:r>
              <a:rPr lang="hu-HU" dirty="0" err="1">
                <a:solidFill>
                  <a:srgbClr val="444444"/>
                </a:solidFill>
              </a:rPr>
              <a:t>small</a:t>
            </a:r>
            <a:r>
              <a:rPr lang="hu-HU" dirty="0">
                <a:solidFill>
                  <a:srgbClr val="444444"/>
                </a:solidFill>
              </a:rPr>
              <a:t> </a:t>
            </a:r>
            <a:r>
              <a:rPr lang="hu-HU" dirty="0" err="1">
                <a:solidFill>
                  <a:srgbClr val="444444"/>
                </a:solidFill>
              </a:rPr>
              <a:t>village</a:t>
            </a:r>
            <a:r>
              <a:rPr lang="hu-HU" dirty="0">
                <a:solidFill>
                  <a:srgbClr val="444444"/>
                </a:solidFill>
              </a:rPr>
              <a:t>  </a:t>
            </a:r>
            <a:r>
              <a:rPr lang="hu-HU" dirty="0" err="1">
                <a:solidFill>
                  <a:srgbClr val="444444"/>
                </a:solidFill>
              </a:rPr>
              <a:t>called</a:t>
            </a:r>
            <a:r>
              <a:rPr lang="hu-HU" dirty="0">
                <a:solidFill>
                  <a:srgbClr val="444444"/>
                </a:solidFill>
              </a:rPr>
              <a:t> </a:t>
            </a:r>
            <a:r>
              <a:rPr lang="hu-HU" dirty="0">
                <a:solidFill>
                  <a:srgbClr val="444444"/>
                </a:solidFill>
                <a:ea typeface="+mn-lt"/>
                <a:cs typeface="+mn-lt"/>
              </a:rPr>
              <a:t>Tiszahalász</a:t>
            </a:r>
          </a:p>
          <a:p>
            <a:pPr>
              <a:buSzPct val="114999"/>
            </a:pPr>
            <a:r>
              <a:rPr lang="hu-HU" dirty="0">
                <a:solidFill>
                  <a:srgbClr val="444444"/>
                </a:solidFill>
              </a:rPr>
              <a:t>In 1876 a </a:t>
            </a:r>
            <a:r>
              <a:rPr lang="hu-HU" dirty="0" err="1">
                <a:solidFill>
                  <a:srgbClr val="444444"/>
                </a:solidFill>
              </a:rPr>
              <a:t>terrible</a:t>
            </a:r>
            <a:r>
              <a:rPr lang="hu-HU" dirty="0">
                <a:solidFill>
                  <a:srgbClr val="444444"/>
                </a:solidFill>
              </a:rPr>
              <a:t> </a:t>
            </a:r>
            <a:r>
              <a:rPr lang="hu-HU" dirty="0" err="1">
                <a:solidFill>
                  <a:srgbClr val="444444"/>
                </a:solidFill>
              </a:rPr>
              <a:t>icy</a:t>
            </a:r>
            <a:r>
              <a:rPr lang="hu-HU" dirty="0">
                <a:solidFill>
                  <a:srgbClr val="444444"/>
                </a:solidFill>
              </a:rPr>
              <a:t> </a:t>
            </a:r>
            <a:r>
              <a:rPr lang="hu-HU" dirty="0" err="1">
                <a:solidFill>
                  <a:srgbClr val="444444"/>
                </a:solidFill>
              </a:rPr>
              <a:t>flood</a:t>
            </a:r>
            <a:r>
              <a:rPr lang="hu-HU" dirty="0">
                <a:solidFill>
                  <a:srgbClr val="444444"/>
                </a:solidFill>
              </a:rPr>
              <a:t> hit </a:t>
            </a:r>
            <a:r>
              <a:rPr lang="hu-HU" dirty="0" err="1">
                <a:solidFill>
                  <a:srgbClr val="444444"/>
                </a:solidFill>
              </a:rPr>
              <a:t>the</a:t>
            </a:r>
            <a:r>
              <a:rPr lang="hu-HU" dirty="0">
                <a:solidFill>
                  <a:srgbClr val="444444"/>
                </a:solidFill>
              </a:rPr>
              <a:t> </a:t>
            </a:r>
            <a:r>
              <a:rPr lang="hu-HU" dirty="0" err="1">
                <a:solidFill>
                  <a:srgbClr val="444444"/>
                </a:solidFill>
              </a:rPr>
              <a:t>town</a:t>
            </a:r>
            <a:endParaRPr lang="hu-HU" dirty="0">
              <a:solidFill>
                <a:srgbClr val="444444"/>
              </a:solidFill>
            </a:endParaRPr>
          </a:p>
          <a:p>
            <a:pPr>
              <a:buSzPct val="114999"/>
            </a:pPr>
            <a:r>
              <a:rPr lang="hu-HU" dirty="0">
                <a:solidFill>
                  <a:srgbClr val="444444"/>
                </a:solidFill>
              </a:rPr>
              <a:t>It </a:t>
            </a:r>
            <a:r>
              <a:rPr lang="hu-HU" dirty="0" err="1">
                <a:solidFill>
                  <a:srgbClr val="444444"/>
                </a:solidFill>
              </a:rPr>
              <a:t>was</a:t>
            </a:r>
            <a:r>
              <a:rPr lang="hu-HU" dirty="0">
                <a:solidFill>
                  <a:srgbClr val="444444"/>
                </a:solidFill>
              </a:rPr>
              <a:t> </a:t>
            </a:r>
            <a:r>
              <a:rPr lang="hu-HU" dirty="0" err="1" smtClean="0">
                <a:solidFill>
                  <a:srgbClr val="444444"/>
                </a:solidFill>
              </a:rPr>
              <a:t>flooded</a:t>
            </a:r>
            <a:r>
              <a:rPr lang="hu-HU" dirty="0" smtClean="0">
                <a:solidFill>
                  <a:srgbClr val="444444"/>
                </a:solidFill>
              </a:rPr>
              <a:t> </a:t>
            </a:r>
            <a:r>
              <a:rPr lang="hu-HU" dirty="0" err="1" smtClean="0">
                <a:solidFill>
                  <a:srgbClr val="444444"/>
                </a:solidFill>
              </a:rPr>
              <a:t>completely</a:t>
            </a:r>
            <a:endParaRPr lang="hu-HU" dirty="0">
              <a:solidFill>
                <a:srgbClr val="444444"/>
              </a:solidFill>
            </a:endParaRPr>
          </a:p>
          <a:p>
            <a:pPr>
              <a:buSzPct val="114999"/>
            </a:pPr>
            <a:r>
              <a:rPr lang="hu-HU" dirty="0" err="1">
                <a:solidFill>
                  <a:srgbClr val="444444"/>
                </a:solidFill>
              </a:rPr>
              <a:t>There</a:t>
            </a:r>
            <a:r>
              <a:rPr lang="hu-HU" dirty="0">
                <a:solidFill>
                  <a:srgbClr val="444444"/>
                </a:solidFill>
              </a:rPr>
              <a:t> </a:t>
            </a:r>
            <a:r>
              <a:rPr lang="hu-HU" dirty="0" err="1">
                <a:solidFill>
                  <a:srgbClr val="444444"/>
                </a:solidFill>
              </a:rPr>
              <a:t>are</a:t>
            </a:r>
            <a:r>
              <a:rPr lang="hu-HU" dirty="0">
                <a:solidFill>
                  <a:srgbClr val="444444"/>
                </a:solidFill>
              </a:rPr>
              <a:t> </a:t>
            </a:r>
            <a:r>
              <a:rPr lang="hu-HU" dirty="0" err="1">
                <a:solidFill>
                  <a:srgbClr val="444444"/>
                </a:solidFill>
              </a:rPr>
              <a:t>only</a:t>
            </a:r>
            <a:r>
              <a:rPr lang="hu-HU" dirty="0">
                <a:solidFill>
                  <a:srgbClr val="444444"/>
                </a:solidFill>
              </a:rPr>
              <a:t> a </a:t>
            </a:r>
            <a:r>
              <a:rPr lang="hu-HU" dirty="0" err="1">
                <a:solidFill>
                  <a:srgbClr val="444444"/>
                </a:solidFill>
              </a:rPr>
              <a:t>few</a:t>
            </a:r>
            <a:r>
              <a:rPr lang="hu-HU" dirty="0">
                <a:solidFill>
                  <a:srgbClr val="444444"/>
                </a:solidFill>
              </a:rPr>
              <a:t> </a:t>
            </a:r>
            <a:r>
              <a:rPr lang="hu-HU" dirty="0" err="1">
                <a:solidFill>
                  <a:srgbClr val="444444"/>
                </a:solidFill>
              </a:rPr>
              <a:t>bricks</a:t>
            </a:r>
            <a:r>
              <a:rPr lang="hu-HU" dirty="0">
                <a:solidFill>
                  <a:srgbClr val="444444"/>
                </a:solidFill>
              </a:rPr>
              <a:t> and </a:t>
            </a:r>
            <a:r>
              <a:rPr lang="hu-HU" dirty="0" err="1">
                <a:solidFill>
                  <a:srgbClr val="444444"/>
                </a:solidFill>
              </a:rPr>
              <a:t>remains</a:t>
            </a:r>
            <a:r>
              <a:rPr lang="hu-HU" dirty="0">
                <a:solidFill>
                  <a:srgbClr val="444444"/>
                </a:solidFill>
              </a:rPr>
              <a:t> of </a:t>
            </a:r>
            <a:r>
              <a:rPr lang="hu-HU" dirty="0" err="1">
                <a:solidFill>
                  <a:srgbClr val="444444"/>
                </a:solidFill>
              </a:rPr>
              <a:t>buildings</a:t>
            </a:r>
            <a:r>
              <a:rPr lang="hu-HU" dirty="0">
                <a:solidFill>
                  <a:srgbClr val="444444"/>
                </a:solidFill>
              </a:rPr>
              <a:t> that </a:t>
            </a:r>
            <a:r>
              <a:rPr lang="hu-HU" dirty="0" err="1" smtClean="0">
                <a:solidFill>
                  <a:srgbClr val="444444"/>
                </a:solidFill>
              </a:rPr>
              <a:t>remind</a:t>
            </a:r>
            <a:r>
              <a:rPr lang="hu-HU" dirty="0" smtClean="0">
                <a:solidFill>
                  <a:srgbClr val="444444"/>
                </a:solidFill>
              </a:rPr>
              <a:t> </a:t>
            </a:r>
            <a:r>
              <a:rPr lang="hu-HU" dirty="0" err="1">
                <a:solidFill>
                  <a:srgbClr val="444444"/>
                </a:solidFill>
              </a:rPr>
              <a:t>us</a:t>
            </a:r>
            <a:r>
              <a:rPr lang="hu-HU" dirty="0">
                <a:solidFill>
                  <a:srgbClr val="444444"/>
                </a:solidFill>
              </a:rPr>
              <a:t> of </a:t>
            </a:r>
            <a:r>
              <a:rPr lang="hu-HU" dirty="0" err="1">
                <a:solidFill>
                  <a:srgbClr val="444444"/>
                </a:solidFill>
              </a:rPr>
              <a:t>its</a:t>
            </a:r>
            <a:r>
              <a:rPr lang="hu-HU" dirty="0">
                <a:solidFill>
                  <a:srgbClr val="444444"/>
                </a:solidFill>
              </a:rPr>
              <a:t> </a:t>
            </a:r>
            <a:r>
              <a:rPr lang="hu-HU" dirty="0" err="1">
                <a:solidFill>
                  <a:srgbClr val="444444"/>
                </a:solidFill>
              </a:rPr>
              <a:t>existence</a:t>
            </a:r>
            <a:endParaRPr lang="hu-HU" dirty="0">
              <a:solidFill>
                <a:srgbClr val="444444"/>
              </a:solidFill>
            </a:endParaRPr>
          </a:p>
          <a:p>
            <a:pPr>
              <a:buSzPct val="114999"/>
            </a:pPr>
            <a:endParaRPr lang="hu-HU" dirty="0">
              <a:solidFill>
                <a:srgbClr val="444444"/>
              </a:solidFill>
            </a:endParaRPr>
          </a:p>
        </p:txBody>
      </p:sp>
    </p:spTree>
    <p:extLst>
      <p:ext uri="{BB962C8B-B14F-4D97-AF65-F5344CB8AC3E}">
        <p14:creationId xmlns:p14="http://schemas.microsoft.com/office/powerpoint/2010/main" val="354894521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us">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493</TotalTime>
  <Words>400</Words>
  <Application>Microsoft Office PowerPoint</Application>
  <PresentationFormat>Szélesvásznú</PresentationFormat>
  <Paragraphs>65</Paragraphs>
  <Slides>21</Slides>
  <Notes>1</Notes>
  <HiddenSlides>0</HiddenSlides>
  <MMClips>0</MMClips>
  <ScaleCrop>false</ScaleCrop>
  <HeadingPairs>
    <vt:vector size="6" baseType="variant">
      <vt:variant>
        <vt:lpstr>Használt betűtípusok</vt:lpstr>
      </vt:variant>
      <vt:variant>
        <vt:i4>5</vt:i4>
      </vt:variant>
      <vt:variant>
        <vt:lpstr>Téma</vt:lpstr>
      </vt:variant>
      <vt:variant>
        <vt:i4>1</vt:i4>
      </vt:variant>
      <vt:variant>
        <vt:lpstr>Diacímek</vt:lpstr>
      </vt:variant>
      <vt:variant>
        <vt:i4>21</vt:i4>
      </vt:variant>
    </vt:vector>
  </HeadingPairs>
  <TitlesOfParts>
    <vt:vector size="27" baseType="lpstr">
      <vt:lpstr>Aptos Display</vt:lpstr>
      <vt:lpstr>Arial</vt:lpstr>
      <vt:lpstr>Calibri</vt:lpstr>
      <vt:lpstr>Consolas</vt:lpstr>
      <vt:lpstr>Garamond</vt:lpstr>
      <vt:lpstr>Organikus</vt:lpstr>
      <vt:lpstr>Lake Tisza's attractions</vt:lpstr>
      <vt:lpstr>The beavers of Lake Tisza</vt:lpstr>
      <vt:lpstr>The beavers of Lake Tisza</vt:lpstr>
      <vt:lpstr>Ljasuk Dimitry</vt:lpstr>
      <vt:lpstr>Island of good hope</vt:lpstr>
      <vt:lpstr>The fish ladder</vt:lpstr>
      <vt:lpstr>The fish ladder: where the fishes swim against the flow</vt:lpstr>
      <vt:lpstr>Island Óhalász: the village that was ruined by  an icy flood </vt:lpstr>
      <vt:lpstr>Island Óhalász: the village that was ruined by an icy flood </vt:lpstr>
      <vt:lpstr> The hanging canal in Tiszaörvény </vt:lpstr>
      <vt:lpstr>The hanging canal in Tiszaörvény</vt:lpstr>
      <vt:lpstr>Sulyom and foods made form it</vt:lpstr>
      <vt:lpstr>Sulyom and foods made form it </vt:lpstr>
      <vt:lpstr>Mayfly dance: why are mayflies so unique</vt:lpstr>
      <vt:lpstr>Mayfly dance: why are mayflies so unique</vt:lpstr>
      <vt:lpstr>The gyilkos csomorika: a very poisonous plant</vt:lpstr>
      <vt:lpstr>The gyilkos csomorika: a very poisonous plant </vt:lpstr>
      <vt:lpstr>The grave of King Attila</vt:lpstr>
      <vt:lpstr>The grave of King Attila</vt:lpstr>
      <vt:lpstr>The "blonde" Tisza</vt:lpstr>
      <vt:lpstr>The "blonde" Tisza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PowerPoint-bemutató</dc:title>
  <dc:creator>Péter</dc:creator>
  <cp:lastModifiedBy>Péter</cp:lastModifiedBy>
  <cp:revision>477</cp:revision>
  <dcterms:created xsi:type="dcterms:W3CDTF">2024-03-24T18:42:06Z</dcterms:created>
  <dcterms:modified xsi:type="dcterms:W3CDTF">2024-03-31T19:17:29Z</dcterms:modified>
</cp:coreProperties>
</file>